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710" r:id="rId2"/>
    <p:sldId id="530" r:id="rId3"/>
    <p:sldId id="584" r:id="rId4"/>
    <p:sldId id="585" r:id="rId5"/>
    <p:sldId id="550" r:id="rId6"/>
    <p:sldId id="596" r:id="rId7"/>
    <p:sldId id="605" r:id="rId8"/>
    <p:sldId id="595" r:id="rId9"/>
    <p:sldId id="612" r:id="rId10"/>
    <p:sldId id="603" r:id="rId11"/>
    <p:sldId id="609" r:id="rId12"/>
    <p:sldId id="270" r:id="rId13"/>
  </p:sldIdLst>
  <p:sldSz cx="12192000" cy="6858000"/>
  <p:notesSz cx="6797675" cy="9926638"/>
  <p:embeddedFontLst>
    <p:embeddedFont>
      <p:font typeface="SB 어그로 Bold" panose="02020603020101020101" pitchFamily="18" charset="-127"/>
      <p:regular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메이플스토리" panose="020003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18975a476058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0D1"/>
    <a:srgbClr val="E6E6E6"/>
    <a:srgbClr val="2E75B6"/>
    <a:srgbClr val="217369"/>
    <a:srgbClr val="33857B"/>
    <a:srgbClr val="2FBCED"/>
    <a:srgbClr val="8BB2FF"/>
    <a:srgbClr val="43C5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3677" autoAdjust="0"/>
  </p:normalViewPr>
  <p:slideViewPr>
    <p:cSldViewPr snapToGrid="0">
      <p:cViewPr varScale="1">
        <p:scale>
          <a:sx n="103" d="100"/>
          <a:sy n="103" d="100"/>
        </p:scale>
        <p:origin x="115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10" y="-78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D90F6-59F1-4676-9EBA-CA506DAAF5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8EEDB2-656C-4026-938E-0954852DCE72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머신러닝</a:t>
          </a:r>
          <a:endParaRPr lang="ko-KR" altLang="en-US" sz="20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110E4E3D-8CCC-4222-8284-AA21AA629FCA}" type="par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7E62EA-FBF0-4D4F-9983-9A92A84C5D89}" type="sibTrans" cxnId="{8EAF3473-C13A-44B1-8313-688AEF961B50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E5C9FDF-B13A-4FF5-84E1-C8CAF9BBA8AE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지도학습</a:t>
          </a:r>
        </a:p>
      </dgm:t>
    </dgm:pt>
    <dgm:pt modelId="{EFC25AE4-9176-4CD7-B1EF-37C6EAC68A61}" type="parTrans" cxnId="{C7C07F69-C9DD-4494-81AB-CDCE355C1909}">
      <dgm:prSet custT="1"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D4E9F0AC-443C-4A17-BB65-A74BC6CAA607}" type="sibTrans" cxnId="{C7C07F69-C9DD-4494-81AB-CDCE355C190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5F86C8-907A-4732-87FF-18C553299FD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분류</a:t>
          </a:r>
        </a:p>
      </dgm:t>
    </dgm:pt>
    <dgm:pt modelId="{63FA8A35-35C3-4553-9C3E-A55E7067486C}" type="parTrans" cxnId="{5843DEEB-9893-4FC3-9257-3B99FC2E53EC}">
      <dgm:prSet custT="1"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2E0DEAF6-C35E-41E1-975C-AC0D9302D323}" type="sibTrans" cxnId="{5843DEEB-9893-4FC3-9257-3B99FC2E53E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DE71E56-0B48-45BA-AEC7-6DCA190AA71C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회귀</a:t>
          </a:r>
        </a:p>
      </dgm:t>
    </dgm:pt>
    <dgm:pt modelId="{62065708-544B-42D4-8E68-1883FDD8EB78}" type="parTrans" cxnId="{39FA333F-FD87-4CBA-98C8-263191ACA0A9}">
      <dgm:prSet custT="1"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172B18E3-9B86-4D7B-BDEA-62DBA2B778ED}" type="sibTrans" cxnId="{39FA333F-FD87-4CBA-98C8-263191ACA0A9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4ACBE7D-D9FB-43C2-99DD-C5532B8D3A1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비지도학습</a:t>
          </a:r>
        </a:p>
      </dgm:t>
    </dgm:pt>
    <dgm:pt modelId="{9BD67859-8728-4E0B-82B2-39E378E99A00}" type="parTrans" cxnId="{89191E09-07F5-4B66-AA05-5778EA4F0FA8}">
      <dgm:prSet custT="1"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2418F2F-BD46-4CD6-B8D3-0355B168A4F6}" type="sibTrans" cxnId="{89191E09-07F5-4B66-AA05-5778EA4F0FA8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4D813CD-6FAA-4909-9D38-51BA08333F1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결정트리</a:t>
          </a:r>
          <a:endParaRPr lang="ko-KR" altLang="en-US" sz="20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67D29A5-E4C5-41FD-BA1A-8EAEB166572F}" type="par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3AE016-5381-4E2D-A5D0-C11C3D3B89DC}" type="sibTrans" cxnId="{061E9BD5-2515-47B4-AD7A-CDC79D735AE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F16CD0-9BC5-42BF-8980-9457FA30B9E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KNN</a:t>
          </a:r>
          <a:endParaRPr lang="ko-KR" altLang="en-US" sz="18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2C857724-2713-411D-A4DC-DFCF949BADD6}" type="par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162165E7-324D-490D-8485-60CE12B312FC}" type="sibTrans" cxnId="{07D08541-42BD-4119-8BB9-CD80557CD9F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2E61499-FB18-4D35-935F-FC7F4789C236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차원축소</a:t>
          </a:r>
        </a:p>
      </dgm:t>
    </dgm:pt>
    <dgm:pt modelId="{8F220F98-A73D-478B-A8CB-F6CE43192A95}" type="sibTrans" cxnId="{2A92C870-B02C-4F35-A118-DAAAB8591EDC}">
      <dgm:prSet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208E44D-76F9-48E7-9B9B-9757155306A5}" type="parTrans" cxnId="{2A92C870-B02C-4F35-A118-DAAAB8591EDC}">
      <dgm:prSet custT="1"/>
      <dgm:spPr/>
      <dgm:t>
        <a:bodyPr/>
        <a:lstStyle/>
        <a:p>
          <a:pPr latinLnBrk="1"/>
          <a:endParaRPr lang="ko-KR" altLang="en-US" sz="20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91A4CC3-6D27-4751-8D48-BB70B0FD89EE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앙상블</a:t>
          </a:r>
        </a:p>
      </dgm:t>
    </dgm:pt>
    <dgm:pt modelId="{7E16D418-BC09-42C3-A4DC-B9553E881736}" type="par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78AFBEF-3684-4454-807A-1077A9C5D7C5}" type="sibTrans" cxnId="{CC561927-292A-4D4F-A353-3AB2A87E65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DB9C891-E168-4F21-942A-581BAD20684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sz="18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선형회귀</a:t>
          </a:r>
        </a:p>
      </dgm:t>
    </dgm:pt>
    <dgm:pt modelId="{A300CAA5-6A75-47AB-8684-4A25C541637B}" type="par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7C0D9FD-D76B-4FBE-A53C-F54168730DD4}" type="sibTrans" cxnId="{927BB0E0-AAD2-4E1F-8C54-3D57A0DD2D5F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A7B1056-3718-44E6-8888-A11FFE318DA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릿지</a:t>
          </a:r>
          <a:endParaRPr lang="ko-KR" altLang="en-US" sz="18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0A3379C-F0CC-4683-A107-474A5C1C2E8D}" type="par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10213BE5-E26C-4026-973E-8E48E7BA933B}" type="sibTrans" cxnId="{7293D103-A66F-4387-9DD2-1CEC61536B32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4463D98-08F8-485D-BF49-46CEF5DD3E8F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군집</a:t>
          </a:r>
        </a:p>
      </dgm:t>
    </dgm:pt>
    <dgm:pt modelId="{C3674ED2-01A0-4D21-8254-F12FE04582B4}" type="par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62888A0-D815-4ABC-B86A-B1586607D2B2}" type="sibTrans" cxnId="{F96293CA-A363-4F4D-B6DF-2A8857DC682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72F9A51-4DBD-4E7F-A166-A7272D1B096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8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라쏘</a:t>
          </a:r>
          <a:endParaRPr lang="ko-KR" altLang="en-US" sz="18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2F61195-4003-4162-B241-37FF884B714F}" type="par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CCD8967-B4CF-4E38-95ED-C8E3A6FBBB7B}" type="sibTrans" cxnId="{36A24E52-25EE-4ECD-856A-86E401A907CA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CB5F0735-9CD6-4EDD-97D2-E3705F82BD5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6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보팅</a:t>
          </a:r>
          <a:r>
            <a:rPr lang="en-US" altLang="ko-KR" sz="16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(Voting)</a:t>
          </a:r>
          <a:endParaRPr lang="ko-KR" altLang="en-US" sz="16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AECA23F-6295-4ECC-B37C-0B18B97B1941}" type="par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2389ECE-CFC2-44F6-A637-3C784FFB5C8F}" type="sibTrans" cxnId="{AA8A211F-D6A3-4FDD-A831-77DE956ADF35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931C91-0CE3-42B3-8B32-1F57EB2C1FE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베깅</a:t>
          </a:r>
          <a:r>
            <a:rPr lang="en-US" altLang="ko-KR" sz="14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(Bagging)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5BFDCC1A-8698-4297-99CF-6FA12BB49996}" type="par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D52C47B5-A774-49D4-A323-EBBA7BB0B2B2}" type="sibTrans" cxnId="{BC17C90D-9CDB-4416-A5F4-47DB10BF9FA9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33789882-2D06-4268-BE91-4197EB5D0256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로지스틱 회귀</a:t>
          </a:r>
        </a:p>
      </dgm:t>
    </dgm:pt>
    <dgm:pt modelId="{BDF4C15C-E777-42A6-89FA-0D17579DC69F}" type="par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A002CB12-CEE5-4F3D-9876-8DF0C2610376}" type="sibTrans" cxnId="{9992F01E-E83D-4D58-B6FB-AA3FD7E195FB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B17ED1AF-12A9-4BA4-8BCF-79A4017DAFE3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SVC</a:t>
          </a:r>
          <a:endParaRPr lang="ko-KR" altLang="en-US" sz="18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679A3C6-2E1D-4F17-B4A1-6C7B6FE0D1DA}" type="par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ED6A0CB-072F-49E7-8164-A2AD39724C05}" type="sibTrans" cxnId="{B08719B4-834B-48BB-B165-4F11FF312E56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898186FE-0C97-44A4-8065-1CD1FDDE6F8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SVR</a:t>
          </a:r>
          <a:endParaRPr lang="ko-KR" altLang="en-US" sz="18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9974DA6E-1FCF-4DEF-8B99-505645C605A8}" type="par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F859B17B-7DA8-45A4-AE77-825F90498760}" type="sibTrans" cxnId="{EA76A94D-5772-4795-86B1-A2DE5C0ADA08}">
      <dgm:prSet/>
      <dgm:spPr/>
      <dgm:t>
        <a:bodyPr/>
        <a:lstStyle/>
        <a:p>
          <a:pPr latinLnBrk="1"/>
          <a:endParaRPr lang="ko-KR" altLang="en-US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7E72A142-8137-4D82-B8A7-D9CF8EB730DA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 anchor="ctr"/>
        <a:lstStyle/>
        <a:p>
          <a:pPr latinLnBrk="1"/>
          <a:r>
            <a:rPr lang="ko-KR" altLang="en-US" sz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부스팅</a:t>
          </a:r>
          <a:r>
            <a:rPr lang="en-US" altLang="ko-KR" sz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(Boosting)</a:t>
          </a:r>
          <a:endParaRPr lang="ko-KR" altLang="en-US" sz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EAC007A8-F4C0-4C42-9F49-5B20837CA110}" type="par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877C8137-3B5E-4AA7-925A-F7AF7E47C76B}" type="sibTrans" cxnId="{FB75BD44-D931-4F9E-874D-82B7BF2842EB}">
      <dgm:prSet/>
      <dgm:spPr/>
      <dgm:t>
        <a:bodyPr/>
        <a:lstStyle/>
        <a:p>
          <a:pPr latinLnBrk="1"/>
          <a:endParaRPr lang="ko-KR" altLang="en-US"/>
        </a:p>
      </dgm:t>
    </dgm:pt>
    <dgm:pt modelId="{D1DB7BF9-A50B-4226-A2E6-BE30D98215ED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>
            <a:lnSpc>
              <a:spcPts val="1000"/>
            </a:lnSpc>
            <a:spcBef>
              <a:spcPts val="0"/>
            </a:spcBef>
          </a:pPr>
          <a:r>
            <a:rPr lang="ko-KR" altLang="en-US" sz="14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랜덤포레스트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211FEEA3-44C8-4191-9CB2-EC0CC52447F2}" type="par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75D95876-AA8C-4322-98D0-B63B5A420B9B}" type="sibTrans" cxnId="{03C03DBF-8030-49CD-B0DC-7128CB3FBCA5}">
      <dgm:prSet/>
      <dgm:spPr/>
      <dgm:t>
        <a:bodyPr/>
        <a:lstStyle/>
        <a:p>
          <a:pPr latinLnBrk="1"/>
          <a:endParaRPr lang="ko-KR" altLang="en-US"/>
        </a:p>
      </dgm:t>
    </dgm:pt>
    <dgm:pt modelId="{338E41E5-AE3C-4B6C-9506-41A0B2F3BCB0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Ada boosting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DA20B766-A015-4D61-B647-5374252FB92B}" type="par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B55AC2E1-BB05-45F8-BC8D-708066BE5A73}" type="sibTrans" cxnId="{B60CA079-0C43-4093-8991-BA62B3A52E6E}">
      <dgm:prSet/>
      <dgm:spPr/>
      <dgm:t>
        <a:bodyPr/>
        <a:lstStyle/>
        <a:p>
          <a:pPr latinLnBrk="1"/>
          <a:endParaRPr lang="ko-KR" altLang="en-US"/>
        </a:p>
      </dgm:t>
    </dgm:pt>
    <dgm:pt modelId="{A12D3458-3C71-4DAF-9F2E-DEAEF3D17A5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GBM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22427D62-1542-4EDB-A025-3F7CAEF729D9}" type="par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C27D22AE-8FF7-406F-83AB-43D02F8C9E08}" type="sibTrans" cxnId="{A6C67D2A-D609-4743-85EB-B297B190F5C2}">
      <dgm:prSet/>
      <dgm:spPr/>
      <dgm:t>
        <a:bodyPr/>
        <a:lstStyle/>
        <a:p>
          <a:pPr latinLnBrk="1"/>
          <a:endParaRPr lang="ko-KR" altLang="en-US"/>
        </a:p>
      </dgm:t>
    </dgm:pt>
    <dgm:pt modelId="{93337C67-B271-40FE-8120-DCA0FB0310F6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XG boosting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1FC67F30-685D-4EE8-866E-B59DF9A0493A}" type="par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BC3CD9EF-9B60-46F9-868C-FE3E2E7A6D69}" type="sibTrans" cxnId="{31693622-8683-47D9-9B29-92252A1E4F75}">
      <dgm:prSet/>
      <dgm:spPr/>
      <dgm:t>
        <a:bodyPr/>
        <a:lstStyle/>
        <a:p>
          <a:pPr latinLnBrk="1"/>
          <a:endParaRPr lang="ko-KR" altLang="en-US"/>
        </a:p>
      </dgm:t>
    </dgm:pt>
    <dgm:pt modelId="{8F0640D0-6B4C-42BE-89F7-860DE0F09D25}">
      <dgm:prSet phldrT="[텍스트]" custT="1"/>
      <dgm:spPr>
        <a:solidFill>
          <a:schemeClr val="tx1">
            <a:lumMod val="50000"/>
            <a:lumOff val="50000"/>
          </a:schemeClr>
        </a:solidFill>
      </dgm:spPr>
      <dgm:t>
        <a:bodyPr tIns="108000"/>
        <a:lstStyle/>
        <a:p>
          <a:pPr latinLnBrk="1"/>
          <a:r>
            <a:rPr lang="en-US" altLang="ko-KR" sz="14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Light GBM</a:t>
          </a:r>
          <a:endParaRPr lang="ko-KR" altLang="en-US" sz="14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15DA6E9-6C6A-4644-B2A6-9F61F6CF7C18}" type="par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E1927367-E857-4344-A7C9-D08C35D2C1AD}" type="sibTrans" cxnId="{8451DDFF-D754-4659-BBDA-2A2ED711625F}">
      <dgm:prSet/>
      <dgm:spPr/>
      <dgm:t>
        <a:bodyPr/>
        <a:lstStyle/>
        <a:p>
          <a:pPr latinLnBrk="1"/>
          <a:endParaRPr lang="ko-KR" altLang="en-US"/>
        </a:p>
      </dgm:t>
    </dgm:pt>
    <dgm:pt modelId="{7E02BE3B-8A4F-452A-A0E7-AAE16AD5ECFD}" type="pres">
      <dgm:prSet presAssocID="{222D90F6-59F1-4676-9EBA-CA506DAAF5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290EBE-B2A8-4F3C-B2C8-8D70B3CD64AD}" type="pres">
      <dgm:prSet presAssocID="{898EEDB2-656C-4026-938E-0954852DCE72}" presName="root1" presStyleCnt="0"/>
      <dgm:spPr/>
    </dgm:pt>
    <dgm:pt modelId="{E3920AE8-BD9A-4F98-9DEB-19D90F8F6AAC}" type="pres">
      <dgm:prSet presAssocID="{898EEDB2-656C-4026-938E-0954852DCE72}" presName="LevelOneTextNode" presStyleLbl="node0" presStyleIdx="0" presStyleCnt="1" custScaleX="172140">
        <dgm:presLayoutVars>
          <dgm:chPref val="3"/>
        </dgm:presLayoutVars>
      </dgm:prSet>
      <dgm:spPr/>
    </dgm:pt>
    <dgm:pt modelId="{19759DCC-2209-4B50-9397-9A10E9ED5EA9}" type="pres">
      <dgm:prSet presAssocID="{898EEDB2-656C-4026-938E-0954852DCE72}" presName="level2hierChild" presStyleCnt="0"/>
      <dgm:spPr/>
    </dgm:pt>
    <dgm:pt modelId="{A47F0D53-691C-46FD-B3D4-DDD56B54DD1C}" type="pres">
      <dgm:prSet presAssocID="{EFC25AE4-9176-4CD7-B1EF-37C6EAC68A61}" presName="conn2-1" presStyleLbl="parChTrans1D2" presStyleIdx="0" presStyleCnt="2"/>
      <dgm:spPr/>
    </dgm:pt>
    <dgm:pt modelId="{4F84E266-8AC6-4AF6-82BC-C73C0D7930CF}" type="pres">
      <dgm:prSet presAssocID="{EFC25AE4-9176-4CD7-B1EF-37C6EAC68A61}" presName="connTx" presStyleLbl="parChTrans1D2" presStyleIdx="0" presStyleCnt="2"/>
      <dgm:spPr/>
    </dgm:pt>
    <dgm:pt modelId="{E9A41538-9D99-40D9-858A-146FC23B7CCB}" type="pres">
      <dgm:prSet presAssocID="{9E5C9FDF-B13A-4FF5-84E1-C8CAF9BBA8AE}" presName="root2" presStyleCnt="0"/>
      <dgm:spPr/>
    </dgm:pt>
    <dgm:pt modelId="{A719138D-D5C7-4423-B1DD-C5602FE800E0}" type="pres">
      <dgm:prSet presAssocID="{9E5C9FDF-B13A-4FF5-84E1-C8CAF9BBA8AE}" presName="LevelTwoTextNode" presStyleLbl="node2" presStyleIdx="0" presStyleCnt="2" custScaleX="199630">
        <dgm:presLayoutVars>
          <dgm:chPref val="3"/>
        </dgm:presLayoutVars>
      </dgm:prSet>
      <dgm:spPr/>
    </dgm:pt>
    <dgm:pt modelId="{0B1D9223-8B4B-4E57-85BF-762C6009F5C5}" type="pres">
      <dgm:prSet presAssocID="{9E5C9FDF-B13A-4FF5-84E1-C8CAF9BBA8AE}" presName="level3hierChild" presStyleCnt="0"/>
      <dgm:spPr/>
    </dgm:pt>
    <dgm:pt modelId="{C6CF6E58-B71D-4B3F-8674-8665D466A429}" type="pres">
      <dgm:prSet presAssocID="{63FA8A35-35C3-4553-9C3E-A55E7067486C}" presName="conn2-1" presStyleLbl="parChTrans1D3" presStyleIdx="0" presStyleCnt="5"/>
      <dgm:spPr/>
    </dgm:pt>
    <dgm:pt modelId="{811C4591-FAF3-429A-BC9C-8D64A8DB3820}" type="pres">
      <dgm:prSet presAssocID="{63FA8A35-35C3-4553-9C3E-A55E7067486C}" presName="connTx" presStyleLbl="parChTrans1D3" presStyleIdx="0" presStyleCnt="5"/>
      <dgm:spPr/>
    </dgm:pt>
    <dgm:pt modelId="{A41AA367-45AE-4C5A-8EC4-9B1DE4670CA4}" type="pres">
      <dgm:prSet presAssocID="{5D5F86C8-907A-4732-87FF-18C553299FD4}" presName="root2" presStyleCnt="0"/>
      <dgm:spPr/>
    </dgm:pt>
    <dgm:pt modelId="{39EBDDA6-1F64-471F-A56F-74BBA9DC383B}" type="pres">
      <dgm:prSet presAssocID="{5D5F86C8-907A-4732-87FF-18C553299FD4}" presName="LevelTwoTextNode" presStyleLbl="node3" presStyleIdx="0" presStyleCnt="5" custScaleX="171307">
        <dgm:presLayoutVars>
          <dgm:chPref val="3"/>
        </dgm:presLayoutVars>
      </dgm:prSet>
      <dgm:spPr/>
    </dgm:pt>
    <dgm:pt modelId="{26BBDA05-B2D8-47CF-B80A-AA5EF8784E46}" type="pres">
      <dgm:prSet presAssocID="{5D5F86C8-907A-4732-87FF-18C553299FD4}" presName="level3hierChild" presStyleCnt="0"/>
      <dgm:spPr/>
    </dgm:pt>
    <dgm:pt modelId="{9876BC8D-A7AF-46AE-80FC-AB4B54F01143}" type="pres">
      <dgm:prSet presAssocID="{2C857724-2713-411D-A4DC-DFCF949BADD6}" presName="conn2-1" presStyleLbl="parChTrans1D4" presStyleIdx="0" presStyleCnt="16"/>
      <dgm:spPr/>
    </dgm:pt>
    <dgm:pt modelId="{14AB6E53-DB0E-4926-941A-7EBB4158439B}" type="pres">
      <dgm:prSet presAssocID="{2C857724-2713-411D-A4DC-DFCF949BADD6}" presName="connTx" presStyleLbl="parChTrans1D4" presStyleIdx="0" presStyleCnt="16"/>
      <dgm:spPr/>
    </dgm:pt>
    <dgm:pt modelId="{E0A5BC9A-13DF-4FE6-AC71-A69BE489A794}" type="pres">
      <dgm:prSet presAssocID="{A2F16CD0-9BC5-42BF-8980-9457FA30B9EF}" presName="root2" presStyleCnt="0"/>
      <dgm:spPr/>
    </dgm:pt>
    <dgm:pt modelId="{DC5C7FD3-9ED0-4E33-B9CB-ACE81F3D9FE2}" type="pres">
      <dgm:prSet presAssocID="{A2F16CD0-9BC5-42BF-8980-9457FA30B9EF}" presName="LevelTwoTextNode" presStyleLbl="node4" presStyleIdx="0" presStyleCnt="16" custScaleX="195349">
        <dgm:presLayoutVars>
          <dgm:chPref val="3"/>
        </dgm:presLayoutVars>
      </dgm:prSet>
      <dgm:spPr/>
    </dgm:pt>
    <dgm:pt modelId="{61F21CCB-CAEC-4583-A406-68C04E52C2CA}" type="pres">
      <dgm:prSet presAssocID="{A2F16CD0-9BC5-42BF-8980-9457FA30B9EF}" presName="level3hierChild" presStyleCnt="0"/>
      <dgm:spPr/>
    </dgm:pt>
    <dgm:pt modelId="{F3372B33-0461-4300-BA1A-414B2A3B9EA0}" type="pres">
      <dgm:prSet presAssocID="{E67D29A5-E4C5-41FD-BA1A-8EAEB166572F}" presName="conn2-1" presStyleLbl="parChTrans1D4" presStyleIdx="1" presStyleCnt="16"/>
      <dgm:spPr/>
    </dgm:pt>
    <dgm:pt modelId="{348243AD-56D4-40A6-8A5F-FBED6E03E63E}" type="pres">
      <dgm:prSet presAssocID="{E67D29A5-E4C5-41FD-BA1A-8EAEB166572F}" presName="connTx" presStyleLbl="parChTrans1D4" presStyleIdx="1" presStyleCnt="16"/>
      <dgm:spPr/>
    </dgm:pt>
    <dgm:pt modelId="{ABD9DC26-8769-4DDD-9359-1B3402540B25}" type="pres">
      <dgm:prSet presAssocID="{A4D813CD-6FAA-4909-9D38-51BA08333F1D}" presName="root2" presStyleCnt="0"/>
      <dgm:spPr/>
    </dgm:pt>
    <dgm:pt modelId="{88585044-F5B9-4FB1-A257-75D2975DE40B}" type="pres">
      <dgm:prSet presAssocID="{A4D813CD-6FAA-4909-9D38-51BA08333F1D}" presName="LevelTwoTextNode" presStyleLbl="node4" presStyleIdx="1" presStyleCnt="16" custScaleX="195349">
        <dgm:presLayoutVars>
          <dgm:chPref val="3"/>
        </dgm:presLayoutVars>
      </dgm:prSet>
      <dgm:spPr/>
    </dgm:pt>
    <dgm:pt modelId="{E4335E70-59AE-40FC-B126-EE3FE7DE03F6}" type="pres">
      <dgm:prSet presAssocID="{A4D813CD-6FAA-4909-9D38-51BA08333F1D}" presName="level3hierChild" presStyleCnt="0"/>
      <dgm:spPr/>
    </dgm:pt>
    <dgm:pt modelId="{53C98E16-0162-4AF4-8768-F043573DE3E3}" type="pres">
      <dgm:prSet presAssocID="{BDF4C15C-E777-42A6-89FA-0D17579DC69F}" presName="conn2-1" presStyleLbl="parChTrans1D4" presStyleIdx="2" presStyleCnt="16"/>
      <dgm:spPr/>
    </dgm:pt>
    <dgm:pt modelId="{650F8BD0-0FC5-4CBE-96C7-4BB8C4544272}" type="pres">
      <dgm:prSet presAssocID="{BDF4C15C-E777-42A6-89FA-0D17579DC69F}" presName="connTx" presStyleLbl="parChTrans1D4" presStyleIdx="2" presStyleCnt="16"/>
      <dgm:spPr/>
    </dgm:pt>
    <dgm:pt modelId="{C572570A-BBC5-47CB-AB11-FA3B718B34D2}" type="pres">
      <dgm:prSet presAssocID="{33789882-2D06-4268-BE91-4197EB5D0256}" presName="root2" presStyleCnt="0"/>
      <dgm:spPr/>
    </dgm:pt>
    <dgm:pt modelId="{1ECB4ABD-480B-45A8-A2EC-3ED4C540A4F6}" type="pres">
      <dgm:prSet presAssocID="{33789882-2D06-4268-BE91-4197EB5D0256}" presName="LevelTwoTextNode" presStyleLbl="node4" presStyleIdx="2" presStyleCnt="16" custScaleX="194906">
        <dgm:presLayoutVars>
          <dgm:chPref val="3"/>
        </dgm:presLayoutVars>
      </dgm:prSet>
      <dgm:spPr/>
    </dgm:pt>
    <dgm:pt modelId="{1C3C8C03-FD3E-407E-A2F7-29D1C74A4442}" type="pres">
      <dgm:prSet presAssocID="{33789882-2D06-4268-BE91-4197EB5D0256}" presName="level3hierChild" presStyleCnt="0"/>
      <dgm:spPr/>
    </dgm:pt>
    <dgm:pt modelId="{DE2134F3-7697-47A6-B610-7964E2DE8029}" type="pres">
      <dgm:prSet presAssocID="{E679A3C6-2E1D-4F17-B4A1-6C7B6FE0D1DA}" presName="conn2-1" presStyleLbl="parChTrans1D4" presStyleIdx="3" presStyleCnt="16"/>
      <dgm:spPr/>
    </dgm:pt>
    <dgm:pt modelId="{0AAC94F4-4285-4EAA-A7DB-9A096B22427F}" type="pres">
      <dgm:prSet presAssocID="{E679A3C6-2E1D-4F17-B4A1-6C7B6FE0D1DA}" presName="connTx" presStyleLbl="parChTrans1D4" presStyleIdx="3" presStyleCnt="16"/>
      <dgm:spPr/>
    </dgm:pt>
    <dgm:pt modelId="{A6C79951-709E-4CE8-AA47-75935747906A}" type="pres">
      <dgm:prSet presAssocID="{B17ED1AF-12A9-4BA4-8BCF-79A4017DAFE3}" presName="root2" presStyleCnt="0"/>
      <dgm:spPr/>
    </dgm:pt>
    <dgm:pt modelId="{1F97C85B-6FAD-443E-8353-261F6E870AA0}" type="pres">
      <dgm:prSet presAssocID="{B17ED1AF-12A9-4BA4-8BCF-79A4017DAFE3}" presName="LevelTwoTextNode" presStyleLbl="node4" presStyleIdx="3" presStyleCnt="16" custScaleX="195349">
        <dgm:presLayoutVars>
          <dgm:chPref val="3"/>
        </dgm:presLayoutVars>
      </dgm:prSet>
      <dgm:spPr/>
    </dgm:pt>
    <dgm:pt modelId="{4F405483-75AA-4F8C-87DB-BE896014CA3B}" type="pres">
      <dgm:prSet presAssocID="{B17ED1AF-12A9-4BA4-8BCF-79A4017DAFE3}" presName="level3hierChild" presStyleCnt="0"/>
      <dgm:spPr/>
    </dgm:pt>
    <dgm:pt modelId="{AC693DCE-2271-44A7-8060-D38120725243}" type="pres">
      <dgm:prSet presAssocID="{62065708-544B-42D4-8E68-1883FDD8EB78}" presName="conn2-1" presStyleLbl="parChTrans1D3" presStyleIdx="1" presStyleCnt="5"/>
      <dgm:spPr/>
    </dgm:pt>
    <dgm:pt modelId="{8B656261-38D7-4760-98FF-2FB4E92AF845}" type="pres">
      <dgm:prSet presAssocID="{62065708-544B-42D4-8E68-1883FDD8EB78}" presName="connTx" presStyleLbl="parChTrans1D3" presStyleIdx="1" presStyleCnt="5"/>
      <dgm:spPr/>
    </dgm:pt>
    <dgm:pt modelId="{C2316DB9-A549-4498-995F-6FF2AB6FE07B}" type="pres">
      <dgm:prSet presAssocID="{5DE71E56-0B48-45BA-AEC7-6DCA190AA71C}" presName="root2" presStyleCnt="0"/>
      <dgm:spPr/>
    </dgm:pt>
    <dgm:pt modelId="{3067213F-97E3-4A7D-AE2C-BFE76370D009}" type="pres">
      <dgm:prSet presAssocID="{5DE71E56-0B48-45BA-AEC7-6DCA190AA71C}" presName="LevelTwoTextNode" presStyleLbl="node3" presStyleIdx="1" presStyleCnt="5" custScaleX="171307">
        <dgm:presLayoutVars>
          <dgm:chPref val="3"/>
        </dgm:presLayoutVars>
      </dgm:prSet>
      <dgm:spPr/>
    </dgm:pt>
    <dgm:pt modelId="{33CF304B-AC63-4D56-9F43-665A6D8A0482}" type="pres">
      <dgm:prSet presAssocID="{5DE71E56-0B48-45BA-AEC7-6DCA190AA71C}" presName="level3hierChild" presStyleCnt="0"/>
      <dgm:spPr/>
    </dgm:pt>
    <dgm:pt modelId="{1A393304-BE22-495A-BF20-6766B284F687}" type="pres">
      <dgm:prSet presAssocID="{A300CAA5-6A75-47AB-8684-4A25C541637B}" presName="conn2-1" presStyleLbl="parChTrans1D4" presStyleIdx="4" presStyleCnt="16"/>
      <dgm:spPr/>
    </dgm:pt>
    <dgm:pt modelId="{6B7AD6B3-1545-4F1E-B8B6-BBE851D76104}" type="pres">
      <dgm:prSet presAssocID="{A300CAA5-6A75-47AB-8684-4A25C541637B}" presName="connTx" presStyleLbl="parChTrans1D4" presStyleIdx="4" presStyleCnt="16"/>
      <dgm:spPr/>
    </dgm:pt>
    <dgm:pt modelId="{EF4D00B7-51F9-45B9-BB6F-C5F8411BB991}" type="pres">
      <dgm:prSet presAssocID="{EDB9C891-E168-4F21-942A-581BAD20684D}" presName="root2" presStyleCnt="0"/>
      <dgm:spPr/>
    </dgm:pt>
    <dgm:pt modelId="{65804DC4-71AE-4EFE-98F3-2E6D2E589AFD}" type="pres">
      <dgm:prSet presAssocID="{EDB9C891-E168-4F21-942A-581BAD20684D}" presName="LevelTwoTextNode" presStyleLbl="node4" presStyleIdx="4" presStyleCnt="16" custScaleX="195349">
        <dgm:presLayoutVars>
          <dgm:chPref val="3"/>
        </dgm:presLayoutVars>
      </dgm:prSet>
      <dgm:spPr/>
    </dgm:pt>
    <dgm:pt modelId="{A7CC937F-6B42-44BA-8596-4A05B8778350}" type="pres">
      <dgm:prSet presAssocID="{EDB9C891-E168-4F21-942A-581BAD20684D}" presName="level3hierChild" presStyleCnt="0"/>
      <dgm:spPr/>
    </dgm:pt>
    <dgm:pt modelId="{123758C3-88EC-46B3-BFD3-364FBFDAF030}" type="pres">
      <dgm:prSet presAssocID="{E0A3379C-F0CC-4683-A107-474A5C1C2E8D}" presName="conn2-1" presStyleLbl="parChTrans1D4" presStyleIdx="5" presStyleCnt="16"/>
      <dgm:spPr/>
    </dgm:pt>
    <dgm:pt modelId="{81C7BB02-2FFF-44EB-BF42-8EA88202CD30}" type="pres">
      <dgm:prSet presAssocID="{E0A3379C-F0CC-4683-A107-474A5C1C2E8D}" presName="connTx" presStyleLbl="parChTrans1D4" presStyleIdx="5" presStyleCnt="16"/>
      <dgm:spPr/>
    </dgm:pt>
    <dgm:pt modelId="{51B33B6B-8A70-4D43-BCA2-BAFA98118593}" type="pres">
      <dgm:prSet presAssocID="{AA7B1056-3718-44E6-8888-A11FFE318DAF}" presName="root2" presStyleCnt="0"/>
      <dgm:spPr/>
    </dgm:pt>
    <dgm:pt modelId="{CE9E1524-53CC-492E-A508-B262B419EB2F}" type="pres">
      <dgm:prSet presAssocID="{AA7B1056-3718-44E6-8888-A11FFE318DAF}" presName="LevelTwoTextNode" presStyleLbl="node4" presStyleIdx="5" presStyleCnt="16" custScaleX="195349">
        <dgm:presLayoutVars>
          <dgm:chPref val="3"/>
        </dgm:presLayoutVars>
      </dgm:prSet>
      <dgm:spPr/>
    </dgm:pt>
    <dgm:pt modelId="{701BB498-A6FB-4770-8D21-70DA7C97F951}" type="pres">
      <dgm:prSet presAssocID="{AA7B1056-3718-44E6-8888-A11FFE318DAF}" presName="level3hierChild" presStyleCnt="0"/>
      <dgm:spPr/>
    </dgm:pt>
    <dgm:pt modelId="{70678EC9-F1A3-4E83-A52F-592E9F59B9DC}" type="pres">
      <dgm:prSet presAssocID="{92F61195-4003-4162-B241-37FF884B714F}" presName="conn2-1" presStyleLbl="parChTrans1D4" presStyleIdx="6" presStyleCnt="16"/>
      <dgm:spPr/>
    </dgm:pt>
    <dgm:pt modelId="{E00997F2-B6A4-4EBF-B60A-E5C4AD17286A}" type="pres">
      <dgm:prSet presAssocID="{92F61195-4003-4162-B241-37FF884B714F}" presName="connTx" presStyleLbl="parChTrans1D4" presStyleIdx="6" presStyleCnt="16"/>
      <dgm:spPr/>
    </dgm:pt>
    <dgm:pt modelId="{6258DA94-0D88-4860-8CF8-66EC26AF3B23}" type="pres">
      <dgm:prSet presAssocID="{F72F9A51-4DBD-4E7F-A166-A7272D1B096D}" presName="root2" presStyleCnt="0"/>
      <dgm:spPr/>
    </dgm:pt>
    <dgm:pt modelId="{90AB29A8-D4B6-45CB-A8B4-0E1569D1F957}" type="pres">
      <dgm:prSet presAssocID="{F72F9A51-4DBD-4E7F-A166-A7272D1B096D}" presName="LevelTwoTextNode" presStyleLbl="node4" presStyleIdx="6" presStyleCnt="16" custScaleX="195349">
        <dgm:presLayoutVars>
          <dgm:chPref val="3"/>
        </dgm:presLayoutVars>
      </dgm:prSet>
      <dgm:spPr/>
    </dgm:pt>
    <dgm:pt modelId="{D8FCCE6E-9FC0-4325-9006-5C38581FD14E}" type="pres">
      <dgm:prSet presAssocID="{F72F9A51-4DBD-4E7F-A166-A7272D1B096D}" presName="level3hierChild" presStyleCnt="0"/>
      <dgm:spPr/>
    </dgm:pt>
    <dgm:pt modelId="{E3342491-87B3-4EF7-961A-090DEFBA1CFC}" type="pres">
      <dgm:prSet presAssocID="{9974DA6E-1FCF-4DEF-8B99-505645C605A8}" presName="conn2-1" presStyleLbl="parChTrans1D4" presStyleIdx="7" presStyleCnt="16"/>
      <dgm:spPr/>
    </dgm:pt>
    <dgm:pt modelId="{E3CFB937-DA53-4EE6-806A-D4B7008D5A19}" type="pres">
      <dgm:prSet presAssocID="{9974DA6E-1FCF-4DEF-8B99-505645C605A8}" presName="connTx" presStyleLbl="parChTrans1D4" presStyleIdx="7" presStyleCnt="16"/>
      <dgm:spPr/>
    </dgm:pt>
    <dgm:pt modelId="{18A1FF2C-2AAC-4DB5-B811-1D34963D9204}" type="pres">
      <dgm:prSet presAssocID="{898186FE-0C97-44A4-8065-1CD1FDDE6F84}" presName="root2" presStyleCnt="0"/>
      <dgm:spPr/>
    </dgm:pt>
    <dgm:pt modelId="{E7C19D09-E29C-462D-B3B0-10B18AD00976}" type="pres">
      <dgm:prSet presAssocID="{898186FE-0C97-44A4-8065-1CD1FDDE6F84}" presName="LevelTwoTextNode" presStyleLbl="node4" presStyleIdx="7" presStyleCnt="16" custScaleX="194492">
        <dgm:presLayoutVars>
          <dgm:chPref val="3"/>
        </dgm:presLayoutVars>
      </dgm:prSet>
      <dgm:spPr/>
    </dgm:pt>
    <dgm:pt modelId="{3CB8B533-F63B-4559-A638-8DE930F8C005}" type="pres">
      <dgm:prSet presAssocID="{898186FE-0C97-44A4-8065-1CD1FDDE6F84}" presName="level3hierChild" presStyleCnt="0"/>
      <dgm:spPr/>
    </dgm:pt>
    <dgm:pt modelId="{E608D6FA-B9B1-489F-890C-19A884266C5C}" type="pres">
      <dgm:prSet presAssocID="{7E16D418-BC09-42C3-A4DC-B9553E881736}" presName="conn2-1" presStyleLbl="parChTrans1D3" presStyleIdx="2" presStyleCnt="5"/>
      <dgm:spPr/>
    </dgm:pt>
    <dgm:pt modelId="{398DB105-E129-4D17-802A-05A91E01C305}" type="pres">
      <dgm:prSet presAssocID="{7E16D418-BC09-42C3-A4DC-B9553E881736}" presName="connTx" presStyleLbl="parChTrans1D3" presStyleIdx="2" presStyleCnt="5"/>
      <dgm:spPr/>
    </dgm:pt>
    <dgm:pt modelId="{F3C9F7B5-0B71-49E4-9E39-52E57966AE77}" type="pres">
      <dgm:prSet presAssocID="{391A4CC3-6D27-4751-8D48-BB70B0FD89EE}" presName="root2" presStyleCnt="0"/>
      <dgm:spPr/>
    </dgm:pt>
    <dgm:pt modelId="{FB285474-27E9-4526-A869-6BF9B4E1EF11}" type="pres">
      <dgm:prSet presAssocID="{391A4CC3-6D27-4751-8D48-BB70B0FD89EE}" presName="LevelTwoTextNode" presStyleLbl="node3" presStyleIdx="2" presStyleCnt="5" custScaleX="174895">
        <dgm:presLayoutVars>
          <dgm:chPref val="3"/>
        </dgm:presLayoutVars>
      </dgm:prSet>
      <dgm:spPr/>
    </dgm:pt>
    <dgm:pt modelId="{37AFE839-6301-44EA-909C-705B739927A3}" type="pres">
      <dgm:prSet presAssocID="{391A4CC3-6D27-4751-8D48-BB70B0FD89EE}" presName="level3hierChild" presStyleCnt="0"/>
      <dgm:spPr/>
    </dgm:pt>
    <dgm:pt modelId="{27B66250-A49F-48D0-9979-D068FABE0CFE}" type="pres">
      <dgm:prSet presAssocID="{FAECA23F-6295-4ECC-B37C-0B18B97B1941}" presName="conn2-1" presStyleLbl="parChTrans1D4" presStyleIdx="8" presStyleCnt="16"/>
      <dgm:spPr/>
    </dgm:pt>
    <dgm:pt modelId="{761630BB-89A9-4FC0-ACC3-54F099D839FC}" type="pres">
      <dgm:prSet presAssocID="{FAECA23F-6295-4ECC-B37C-0B18B97B1941}" presName="connTx" presStyleLbl="parChTrans1D4" presStyleIdx="8" presStyleCnt="16"/>
      <dgm:spPr/>
    </dgm:pt>
    <dgm:pt modelId="{4D0D1FBE-42BE-4A0C-8FEF-BA8228F387DD}" type="pres">
      <dgm:prSet presAssocID="{CB5F0735-9CD6-4EDD-97D2-E3705F82BD54}" presName="root2" presStyleCnt="0"/>
      <dgm:spPr/>
    </dgm:pt>
    <dgm:pt modelId="{396D1BEF-2513-43E2-8F17-7D327495A0F7}" type="pres">
      <dgm:prSet presAssocID="{CB5F0735-9CD6-4EDD-97D2-E3705F82BD54}" presName="LevelTwoTextNode" presStyleLbl="node4" presStyleIdx="8" presStyleCnt="16" custScaleX="195349" custLinFactNeighborX="-2362" custLinFactNeighborY="2362">
        <dgm:presLayoutVars>
          <dgm:chPref val="3"/>
        </dgm:presLayoutVars>
      </dgm:prSet>
      <dgm:spPr/>
    </dgm:pt>
    <dgm:pt modelId="{DCD055F3-91B0-4CE8-9B1C-7A33D01E96D2}" type="pres">
      <dgm:prSet presAssocID="{CB5F0735-9CD6-4EDD-97D2-E3705F82BD54}" presName="level3hierChild" presStyleCnt="0"/>
      <dgm:spPr/>
    </dgm:pt>
    <dgm:pt modelId="{E62050F6-0942-4477-98FD-8DCEFBAF529E}" type="pres">
      <dgm:prSet presAssocID="{5BFDCC1A-8698-4297-99CF-6FA12BB49996}" presName="conn2-1" presStyleLbl="parChTrans1D4" presStyleIdx="9" presStyleCnt="16"/>
      <dgm:spPr/>
    </dgm:pt>
    <dgm:pt modelId="{28724313-5F79-4384-9FCC-977B0F930483}" type="pres">
      <dgm:prSet presAssocID="{5BFDCC1A-8698-4297-99CF-6FA12BB49996}" presName="connTx" presStyleLbl="parChTrans1D4" presStyleIdx="9" presStyleCnt="16"/>
      <dgm:spPr/>
    </dgm:pt>
    <dgm:pt modelId="{1D5A43EA-72DF-4129-85D5-358A86FA60D9}" type="pres">
      <dgm:prSet presAssocID="{5B931C91-0CE3-42B3-8B32-1F57EB2C1FE6}" presName="root2" presStyleCnt="0"/>
      <dgm:spPr/>
    </dgm:pt>
    <dgm:pt modelId="{BF8F04FE-1641-4014-8634-A412E5C9D0CD}" type="pres">
      <dgm:prSet presAssocID="{5B931C91-0CE3-42B3-8B32-1F57EB2C1FE6}" presName="LevelTwoTextNode" presStyleLbl="node4" presStyleIdx="9" presStyleCnt="16" custScaleX="195349" custLinFactNeighborX="-1330" custLinFactNeighborY="61383">
        <dgm:presLayoutVars>
          <dgm:chPref val="3"/>
        </dgm:presLayoutVars>
      </dgm:prSet>
      <dgm:spPr/>
    </dgm:pt>
    <dgm:pt modelId="{ED26675E-CE53-4C25-BC00-DC1832BAE76C}" type="pres">
      <dgm:prSet presAssocID="{5B931C91-0CE3-42B3-8B32-1F57EB2C1FE6}" presName="level3hierChild" presStyleCnt="0"/>
      <dgm:spPr/>
    </dgm:pt>
    <dgm:pt modelId="{BD1D9B60-9135-4647-9FBB-3353AAD69454}" type="pres">
      <dgm:prSet presAssocID="{211FEEA3-44C8-4191-9CB2-EC0CC52447F2}" presName="conn2-1" presStyleLbl="parChTrans1D4" presStyleIdx="10" presStyleCnt="16"/>
      <dgm:spPr/>
    </dgm:pt>
    <dgm:pt modelId="{FF613C22-137D-4B87-BD26-08B2522EFC1B}" type="pres">
      <dgm:prSet presAssocID="{211FEEA3-44C8-4191-9CB2-EC0CC52447F2}" presName="connTx" presStyleLbl="parChTrans1D4" presStyleIdx="10" presStyleCnt="16"/>
      <dgm:spPr/>
    </dgm:pt>
    <dgm:pt modelId="{A6F4F2B6-CADD-4F89-8A3A-E4235DBC4DA8}" type="pres">
      <dgm:prSet presAssocID="{D1DB7BF9-A50B-4226-A2E6-BE30D98215ED}" presName="root2" presStyleCnt="0"/>
      <dgm:spPr/>
    </dgm:pt>
    <dgm:pt modelId="{F4D6A4BE-C429-4F93-AA04-CF01D9BDBA00}" type="pres">
      <dgm:prSet presAssocID="{D1DB7BF9-A50B-4226-A2E6-BE30D98215ED}" presName="LevelTwoTextNode" presStyleLbl="node4" presStyleIdx="10" presStyleCnt="16" custScaleX="181419">
        <dgm:presLayoutVars>
          <dgm:chPref val="3"/>
        </dgm:presLayoutVars>
      </dgm:prSet>
      <dgm:spPr/>
    </dgm:pt>
    <dgm:pt modelId="{4E10E2E6-5B96-40F6-BF6A-FF3533EB8793}" type="pres">
      <dgm:prSet presAssocID="{D1DB7BF9-A50B-4226-A2E6-BE30D98215ED}" presName="level3hierChild" presStyleCnt="0"/>
      <dgm:spPr/>
    </dgm:pt>
    <dgm:pt modelId="{2C2ACB30-B3CC-44EA-8D1C-2BD02A3B9886}" type="pres">
      <dgm:prSet presAssocID="{EAC007A8-F4C0-4C42-9F49-5B20837CA110}" presName="conn2-1" presStyleLbl="parChTrans1D4" presStyleIdx="11" presStyleCnt="16"/>
      <dgm:spPr/>
    </dgm:pt>
    <dgm:pt modelId="{8008F094-8B6E-4F59-BE4E-5E325CF7E855}" type="pres">
      <dgm:prSet presAssocID="{EAC007A8-F4C0-4C42-9F49-5B20837CA110}" presName="connTx" presStyleLbl="parChTrans1D4" presStyleIdx="11" presStyleCnt="16"/>
      <dgm:spPr/>
    </dgm:pt>
    <dgm:pt modelId="{49C82407-1B0C-4074-9F04-FDB8E767853D}" type="pres">
      <dgm:prSet presAssocID="{7E72A142-8137-4D82-B8A7-D9CF8EB730DA}" presName="root2" presStyleCnt="0"/>
      <dgm:spPr/>
    </dgm:pt>
    <dgm:pt modelId="{FE0F2443-9F2F-4870-8DDC-F3F4F7E9F8A6}" type="pres">
      <dgm:prSet presAssocID="{7E72A142-8137-4D82-B8A7-D9CF8EB730DA}" presName="LevelTwoTextNode" presStyleLbl="node4" presStyleIdx="11" presStyleCnt="16" custScaleX="195349" custLinFactNeighborX="-1181" custLinFactNeighborY="-47250">
        <dgm:presLayoutVars>
          <dgm:chPref val="3"/>
        </dgm:presLayoutVars>
      </dgm:prSet>
      <dgm:spPr/>
    </dgm:pt>
    <dgm:pt modelId="{31FE5AB4-0989-4A8C-ACDE-BE11ACD568BD}" type="pres">
      <dgm:prSet presAssocID="{7E72A142-8137-4D82-B8A7-D9CF8EB730DA}" presName="level3hierChild" presStyleCnt="0"/>
      <dgm:spPr/>
    </dgm:pt>
    <dgm:pt modelId="{C53435BF-C3FB-465C-8367-AEE39A059F2E}" type="pres">
      <dgm:prSet presAssocID="{DA20B766-A015-4D61-B647-5374252FB92B}" presName="conn2-1" presStyleLbl="parChTrans1D4" presStyleIdx="12" presStyleCnt="16"/>
      <dgm:spPr/>
    </dgm:pt>
    <dgm:pt modelId="{B47C3FF0-63DE-4E3E-990C-B8F7C18EF8E6}" type="pres">
      <dgm:prSet presAssocID="{DA20B766-A015-4D61-B647-5374252FB92B}" presName="connTx" presStyleLbl="parChTrans1D4" presStyleIdx="12" presStyleCnt="16"/>
      <dgm:spPr/>
    </dgm:pt>
    <dgm:pt modelId="{CCD6B6C6-C762-4D18-BF0A-6B98C1CBA783}" type="pres">
      <dgm:prSet presAssocID="{338E41E5-AE3C-4B6C-9506-41A0B2F3BCB0}" presName="root2" presStyleCnt="0"/>
      <dgm:spPr/>
    </dgm:pt>
    <dgm:pt modelId="{982D89F4-DFDD-4BE8-B6F8-4EC54E7B4087}" type="pres">
      <dgm:prSet presAssocID="{338E41E5-AE3C-4B6C-9506-41A0B2F3BCB0}" presName="LevelTwoTextNode" presStyleLbl="node4" presStyleIdx="12" presStyleCnt="16" custScaleX="179034">
        <dgm:presLayoutVars>
          <dgm:chPref val="3"/>
        </dgm:presLayoutVars>
      </dgm:prSet>
      <dgm:spPr/>
    </dgm:pt>
    <dgm:pt modelId="{321BD9E8-FC3F-411B-AFCA-FA0BD3B3F77D}" type="pres">
      <dgm:prSet presAssocID="{338E41E5-AE3C-4B6C-9506-41A0B2F3BCB0}" presName="level3hierChild" presStyleCnt="0"/>
      <dgm:spPr/>
    </dgm:pt>
    <dgm:pt modelId="{1A90B742-8F9A-4AAA-A59F-704AE1223936}" type="pres">
      <dgm:prSet presAssocID="{22427D62-1542-4EDB-A025-3F7CAEF729D9}" presName="conn2-1" presStyleLbl="parChTrans1D4" presStyleIdx="13" presStyleCnt="16"/>
      <dgm:spPr/>
    </dgm:pt>
    <dgm:pt modelId="{9DB5A2B0-6241-42FB-9BBC-673E370A2FF6}" type="pres">
      <dgm:prSet presAssocID="{22427D62-1542-4EDB-A025-3F7CAEF729D9}" presName="connTx" presStyleLbl="parChTrans1D4" presStyleIdx="13" presStyleCnt="16"/>
      <dgm:spPr/>
    </dgm:pt>
    <dgm:pt modelId="{8B1BDE02-C7F3-445C-93D8-7004554C549B}" type="pres">
      <dgm:prSet presAssocID="{A12D3458-3C71-4DAF-9F2E-DEAEF3D17A56}" presName="root2" presStyleCnt="0"/>
      <dgm:spPr/>
    </dgm:pt>
    <dgm:pt modelId="{5252EA87-AF3B-44A4-BA5C-A516235914D1}" type="pres">
      <dgm:prSet presAssocID="{A12D3458-3C71-4DAF-9F2E-DEAEF3D17A56}" presName="LevelTwoTextNode" presStyleLbl="node4" presStyleIdx="13" presStyleCnt="16" custScaleX="179034">
        <dgm:presLayoutVars>
          <dgm:chPref val="3"/>
        </dgm:presLayoutVars>
      </dgm:prSet>
      <dgm:spPr/>
    </dgm:pt>
    <dgm:pt modelId="{2B780741-CC06-4CA3-A6CB-E492A25240B6}" type="pres">
      <dgm:prSet presAssocID="{A12D3458-3C71-4DAF-9F2E-DEAEF3D17A56}" presName="level3hierChild" presStyleCnt="0"/>
      <dgm:spPr/>
    </dgm:pt>
    <dgm:pt modelId="{33C4D4C1-82ED-49DB-B080-8E80A7371763}" type="pres">
      <dgm:prSet presAssocID="{1FC67F30-685D-4EE8-866E-B59DF9A0493A}" presName="conn2-1" presStyleLbl="parChTrans1D4" presStyleIdx="14" presStyleCnt="16"/>
      <dgm:spPr/>
    </dgm:pt>
    <dgm:pt modelId="{C9283871-3AA0-45C1-8B80-ACE784B4C582}" type="pres">
      <dgm:prSet presAssocID="{1FC67F30-685D-4EE8-866E-B59DF9A0493A}" presName="connTx" presStyleLbl="parChTrans1D4" presStyleIdx="14" presStyleCnt="16"/>
      <dgm:spPr/>
    </dgm:pt>
    <dgm:pt modelId="{5E9FDCB4-5E07-45CB-82EF-660BCAD0B399}" type="pres">
      <dgm:prSet presAssocID="{93337C67-B271-40FE-8120-DCA0FB0310F6}" presName="root2" presStyleCnt="0"/>
      <dgm:spPr/>
    </dgm:pt>
    <dgm:pt modelId="{6E2034CE-82E6-4B59-B4E3-316D6276AB81}" type="pres">
      <dgm:prSet presAssocID="{93337C67-B271-40FE-8120-DCA0FB0310F6}" presName="LevelTwoTextNode" presStyleLbl="node4" presStyleIdx="14" presStyleCnt="16" custScaleX="181442">
        <dgm:presLayoutVars>
          <dgm:chPref val="3"/>
        </dgm:presLayoutVars>
      </dgm:prSet>
      <dgm:spPr/>
    </dgm:pt>
    <dgm:pt modelId="{AD169165-F0D5-45FD-BC24-E584617CDCA4}" type="pres">
      <dgm:prSet presAssocID="{93337C67-B271-40FE-8120-DCA0FB0310F6}" presName="level3hierChild" presStyleCnt="0"/>
      <dgm:spPr/>
    </dgm:pt>
    <dgm:pt modelId="{4F6BECD3-B28A-48DF-B975-73144CDB4275}" type="pres">
      <dgm:prSet presAssocID="{415DA6E9-6C6A-4644-B2A6-9F61F6CF7C18}" presName="conn2-1" presStyleLbl="parChTrans1D4" presStyleIdx="15" presStyleCnt="16"/>
      <dgm:spPr/>
    </dgm:pt>
    <dgm:pt modelId="{A03D1844-20F1-4F3D-B6C9-2912429E7670}" type="pres">
      <dgm:prSet presAssocID="{415DA6E9-6C6A-4644-B2A6-9F61F6CF7C18}" presName="connTx" presStyleLbl="parChTrans1D4" presStyleIdx="15" presStyleCnt="16"/>
      <dgm:spPr/>
    </dgm:pt>
    <dgm:pt modelId="{3D311A6F-9A08-4ADF-B618-B5952CB06C91}" type="pres">
      <dgm:prSet presAssocID="{8F0640D0-6B4C-42BE-89F7-860DE0F09D25}" presName="root2" presStyleCnt="0"/>
      <dgm:spPr/>
    </dgm:pt>
    <dgm:pt modelId="{3C678DBA-BB87-4037-B045-A3935086C46A}" type="pres">
      <dgm:prSet presAssocID="{8F0640D0-6B4C-42BE-89F7-860DE0F09D25}" presName="LevelTwoTextNode" presStyleLbl="node4" presStyleIdx="15" presStyleCnt="16" custScaleX="181442">
        <dgm:presLayoutVars>
          <dgm:chPref val="3"/>
        </dgm:presLayoutVars>
      </dgm:prSet>
      <dgm:spPr/>
    </dgm:pt>
    <dgm:pt modelId="{8DA81EFC-D84F-4992-953B-65D659499DA3}" type="pres">
      <dgm:prSet presAssocID="{8F0640D0-6B4C-42BE-89F7-860DE0F09D25}" presName="level3hierChild" presStyleCnt="0"/>
      <dgm:spPr/>
    </dgm:pt>
    <dgm:pt modelId="{19A26B29-C7A3-46AE-BEBF-53C8DEC5212D}" type="pres">
      <dgm:prSet presAssocID="{9BD67859-8728-4E0B-82B2-39E378E99A00}" presName="conn2-1" presStyleLbl="parChTrans1D2" presStyleIdx="1" presStyleCnt="2"/>
      <dgm:spPr/>
    </dgm:pt>
    <dgm:pt modelId="{8DB7FBC9-2CB8-4B46-8282-A74AC6E04C99}" type="pres">
      <dgm:prSet presAssocID="{9BD67859-8728-4E0B-82B2-39E378E99A00}" presName="connTx" presStyleLbl="parChTrans1D2" presStyleIdx="1" presStyleCnt="2"/>
      <dgm:spPr/>
    </dgm:pt>
    <dgm:pt modelId="{EEE7841A-703B-43FA-97BE-C95E085CB580}" type="pres">
      <dgm:prSet presAssocID="{E4ACBE7D-D9FB-43C2-99DD-C5532B8D3A13}" presName="root2" presStyleCnt="0"/>
      <dgm:spPr/>
    </dgm:pt>
    <dgm:pt modelId="{98F77A74-C439-4BA0-AA8A-05DF95D5C0A0}" type="pres">
      <dgm:prSet presAssocID="{E4ACBE7D-D9FB-43C2-99DD-C5532B8D3A13}" presName="LevelTwoTextNode" presStyleLbl="node2" presStyleIdx="1" presStyleCnt="2" custScaleX="199630">
        <dgm:presLayoutVars>
          <dgm:chPref val="3"/>
        </dgm:presLayoutVars>
      </dgm:prSet>
      <dgm:spPr/>
    </dgm:pt>
    <dgm:pt modelId="{83E9B31B-B16D-459B-B781-037F91B8549D}" type="pres">
      <dgm:prSet presAssocID="{E4ACBE7D-D9FB-43C2-99DD-C5532B8D3A13}" presName="level3hierChild" presStyleCnt="0"/>
      <dgm:spPr/>
    </dgm:pt>
    <dgm:pt modelId="{6BE5E898-5E7A-4911-BFBE-7293DF9F5F72}" type="pres">
      <dgm:prSet presAssocID="{8208E44D-76F9-48E7-9B9B-9757155306A5}" presName="conn2-1" presStyleLbl="parChTrans1D3" presStyleIdx="3" presStyleCnt="5"/>
      <dgm:spPr/>
    </dgm:pt>
    <dgm:pt modelId="{048206AF-56CE-4B4D-A846-696276562DD6}" type="pres">
      <dgm:prSet presAssocID="{8208E44D-76F9-48E7-9B9B-9757155306A5}" presName="connTx" presStyleLbl="parChTrans1D3" presStyleIdx="3" presStyleCnt="5"/>
      <dgm:spPr/>
    </dgm:pt>
    <dgm:pt modelId="{D9211574-2100-48B2-9AD5-38A53663F003}" type="pres">
      <dgm:prSet presAssocID="{E2E61499-FB18-4D35-935F-FC7F4789C236}" presName="root2" presStyleCnt="0"/>
      <dgm:spPr/>
    </dgm:pt>
    <dgm:pt modelId="{0CD3404A-DC27-487C-B5CF-33105C012631}" type="pres">
      <dgm:prSet presAssocID="{E2E61499-FB18-4D35-935F-FC7F4789C236}" presName="LevelTwoTextNode" presStyleLbl="node3" presStyleIdx="3" presStyleCnt="5" custScaleX="174895">
        <dgm:presLayoutVars>
          <dgm:chPref val="3"/>
        </dgm:presLayoutVars>
      </dgm:prSet>
      <dgm:spPr/>
    </dgm:pt>
    <dgm:pt modelId="{B6828E22-11D9-49E2-A509-E8A33AE62004}" type="pres">
      <dgm:prSet presAssocID="{E2E61499-FB18-4D35-935F-FC7F4789C236}" presName="level3hierChild" presStyleCnt="0"/>
      <dgm:spPr/>
    </dgm:pt>
    <dgm:pt modelId="{718B4CD4-0051-4046-81BF-4D20E667A2AC}" type="pres">
      <dgm:prSet presAssocID="{C3674ED2-01A0-4D21-8254-F12FE04582B4}" presName="conn2-1" presStyleLbl="parChTrans1D3" presStyleIdx="4" presStyleCnt="5"/>
      <dgm:spPr/>
    </dgm:pt>
    <dgm:pt modelId="{9A9E1E39-4E9C-4E8B-9742-E7AA8ED2B3FD}" type="pres">
      <dgm:prSet presAssocID="{C3674ED2-01A0-4D21-8254-F12FE04582B4}" presName="connTx" presStyleLbl="parChTrans1D3" presStyleIdx="4" presStyleCnt="5"/>
      <dgm:spPr/>
    </dgm:pt>
    <dgm:pt modelId="{83D1EBBE-79A1-42FC-B6AD-13BD6D678F96}" type="pres">
      <dgm:prSet presAssocID="{44463D98-08F8-485D-BF49-46CEF5DD3E8F}" presName="root2" presStyleCnt="0"/>
      <dgm:spPr/>
    </dgm:pt>
    <dgm:pt modelId="{2F5479D7-5D25-42F5-9094-55B51D9C2FF0}" type="pres">
      <dgm:prSet presAssocID="{44463D98-08F8-485D-BF49-46CEF5DD3E8F}" presName="LevelTwoTextNode" presStyleLbl="node3" presStyleIdx="4" presStyleCnt="5" custScaleX="174895">
        <dgm:presLayoutVars>
          <dgm:chPref val="3"/>
        </dgm:presLayoutVars>
      </dgm:prSet>
      <dgm:spPr/>
    </dgm:pt>
    <dgm:pt modelId="{0A9C3DFA-4A04-49D6-A5C9-B82B27B5A21E}" type="pres">
      <dgm:prSet presAssocID="{44463D98-08F8-485D-BF49-46CEF5DD3E8F}" presName="level3hierChild" presStyleCnt="0"/>
      <dgm:spPr/>
    </dgm:pt>
  </dgm:ptLst>
  <dgm:cxnLst>
    <dgm:cxn modelId="{847C1A01-38C5-4230-B5C9-0EFEAC020119}" type="presOf" srcId="{9BD67859-8728-4E0B-82B2-39E378E99A00}" destId="{19A26B29-C7A3-46AE-BEBF-53C8DEC5212D}" srcOrd="0" destOrd="0" presId="urn:microsoft.com/office/officeart/2005/8/layout/hierarchy2"/>
    <dgm:cxn modelId="{7293D103-A66F-4387-9DD2-1CEC61536B32}" srcId="{5DE71E56-0B48-45BA-AEC7-6DCA190AA71C}" destId="{AA7B1056-3718-44E6-8888-A11FFE318DAF}" srcOrd="1" destOrd="0" parTransId="{E0A3379C-F0CC-4683-A107-474A5C1C2E8D}" sibTransId="{10213BE5-E26C-4026-973E-8E48E7BA933B}"/>
    <dgm:cxn modelId="{CE043C04-2AA2-4E8D-94E7-8819CD782013}" type="presOf" srcId="{FAECA23F-6295-4ECC-B37C-0B18B97B1941}" destId="{761630BB-89A9-4FC0-ACC3-54F099D839FC}" srcOrd="1" destOrd="0" presId="urn:microsoft.com/office/officeart/2005/8/layout/hierarchy2"/>
    <dgm:cxn modelId="{4A8DAB06-4899-410D-81D4-469DC783F771}" type="presOf" srcId="{A4D813CD-6FAA-4909-9D38-51BA08333F1D}" destId="{88585044-F5B9-4FB1-A257-75D2975DE40B}" srcOrd="0" destOrd="0" presId="urn:microsoft.com/office/officeart/2005/8/layout/hierarchy2"/>
    <dgm:cxn modelId="{89191E09-07F5-4B66-AA05-5778EA4F0FA8}" srcId="{898EEDB2-656C-4026-938E-0954852DCE72}" destId="{E4ACBE7D-D9FB-43C2-99DD-C5532B8D3A13}" srcOrd="1" destOrd="0" parTransId="{9BD67859-8728-4E0B-82B2-39E378E99A00}" sibTransId="{52418F2F-BD46-4CD6-B8D3-0355B168A4F6}"/>
    <dgm:cxn modelId="{0F31540B-1EF2-4A59-9263-17571A3FEAAD}" type="presOf" srcId="{9974DA6E-1FCF-4DEF-8B99-505645C605A8}" destId="{E3342491-87B3-4EF7-961A-090DEFBA1CFC}" srcOrd="0" destOrd="0" presId="urn:microsoft.com/office/officeart/2005/8/layout/hierarchy2"/>
    <dgm:cxn modelId="{05E3480C-56C9-41AE-B55B-A96893A89CE0}" type="presOf" srcId="{E679A3C6-2E1D-4F17-B4A1-6C7B6FE0D1DA}" destId="{0AAC94F4-4285-4EAA-A7DB-9A096B22427F}" srcOrd="1" destOrd="0" presId="urn:microsoft.com/office/officeart/2005/8/layout/hierarchy2"/>
    <dgm:cxn modelId="{BC17C90D-9CDB-4416-A5F4-47DB10BF9FA9}" srcId="{391A4CC3-6D27-4751-8D48-BB70B0FD89EE}" destId="{5B931C91-0CE3-42B3-8B32-1F57EB2C1FE6}" srcOrd="1" destOrd="0" parTransId="{5BFDCC1A-8698-4297-99CF-6FA12BB49996}" sibTransId="{D52C47B5-A774-49D4-A323-EBBA7BB0B2B2}"/>
    <dgm:cxn modelId="{2987330E-1D41-4F0F-8942-B54F25904770}" type="presOf" srcId="{8208E44D-76F9-48E7-9B9B-9757155306A5}" destId="{048206AF-56CE-4B4D-A846-696276562DD6}" srcOrd="1" destOrd="0" presId="urn:microsoft.com/office/officeart/2005/8/layout/hierarchy2"/>
    <dgm:cxn modelId="{01469F11-E7F6-406A-A316-5D32C5973706}" type="presOf" srcId="{62065708-544B-42D4-8E68-1883FDD8EB78}" destId="{8B656261-38D7-4760-98FF-2FB4E92AF845}" srcOrd="1" destOrd="0" presId="urn:microsoft.com/office/officeart/2005/8/layout/hierarchy2"/>
    <dgm:cxn modelId="{27886D13-C92B-4B34-9608-AA7CBC940012}" type="presOf" srcId="{DA20B766-A015-4D61-B647-5374252FB92B}" destId="{B47C3FF0-63DE-4E3E-990C-B8F7C18EF8E6}" srcOrd="1" destOrd="0" presId="urn:microsoft.com/office/officeart/2005/8/layout/hierarchy2"/>
    <dgm:cxn modelId="{0F8FFE15-1C6D-410F-BA19-9FE9C7CF7672}" type="presOf" srcId="{5BFDCC1A-8698-4297-99CF-6FA12BB49996}" destId="{28724313-5F79-4384-9FCC-977B0F930483}" srcOrd="1" destOrd="0" presId="urn:microsoft.com/office/officeart/2005/8/layout/hierarchy2"/>
    <dgm:cxn modelId="{556C021D-92EC-46AE-9BC5-5BC557441CCD}" type="presOf" srcId="{C3674ED2-01A0-4D21-8254-F12FE04582B4}" destId="{718B4CD4-0051-4046-81BF-4D20E667A2AC}" srcOrd="0" destOrd="0" presId="urn:microsoft.com/office/officeart/2005/8/layout/hierarchy2"/>
    <dgm:cxn modelId="{9992F01E-E83D-4D58-B6FB-AA3FD7E195FB}" srcId="{5D5F86C8-907A-4732-87FF-18C553299FD4}" destId="{33789882-2D06-4268-BE91-4197EB5D0256}" srcOrd="2" destOrd="0" parTransId="{BDF4C15C-E777-42A6-89FA-0D17579DC69F}" sibTransId="{A002CB12-CEE5-4F3D-9876-8DF0C2610376}"/>
    <dgm:cxn modelId="{AA8A211F-D6A3-4FDD-A831-77DE956ADF35}" srcId="{391A4CC3-6D27-4751-8D48-BB70B0FD89EE}" destId="{CB5F0735-9CD6-4EDD-97D2-E3705F82BD54}" srcOrd="0" destOrd="0" parTransId="{FAECA23F-6295-4ECC-B37C-0B18B97B1941}" sibTransId="{A2389ECE-CFC2-44F6-A637-3C784FFB5C8F}"/>
    <dgm:cxn modelId="{20FF2A20-D687-4B94-BB4B-0D4B706DD6EF}" type="presOf" srcId="{63FA8A35-35C3-4553-9C3E-A55E7067486C}" destId="{C6CF6E58-B71D-4B3F-8674-8665D466A429}" srcOrd="0" destOrd="0" presId="urn:microsoft.com/office/officeart/2005/8/layout/hierarchy2"/>
    <dgm:cxn modelId="{31693622-8683-47D9-9B29-92252A1E4F75}" srcId="{7E72A142-8137-4D82-B8A7-D9CF8EB730DA}" destId="{93337C67-B271-40FE-8120-DCA0FB0310F6}" srcOrd="2" destOrd="0" parTransId="{1FC67F30-685D-4EE8-866E-B59DF9A0493A}" sibTransId="{BC3CD9EF-9B60-46F9-868C-FE3E2E7A6D69}"/>
    <dgm:cxn modelId="{AD4A0427-BAE4-4D0F-B03D-07463093E03B}" type="presOf" srcId="{1FC67F30-685D-4EE8-866E-B59DF9A0493A}" destId="{33C4D4C1-82ED-49DB-B080-8E80A7371763}" srcOrd="0" destOrd="0" presId="urn:microsoft.com/office/officeart/2005/8/layout/hierarchy2"/>
    <dgm:cxn modelId="{CC561927-292A-4D4F-A353-3AB2A87E6532}" srcId="{9E5C9FDF-B13A-4FF5-84E1-C8CAF9BBA8AE}" destId="{391A4CC3-6D27-4751-8D48-BB70B0FD89EE}" srcOrd="2" destOrd="0" parTransId="{7E16D418-BC09-42C3-A4DC-B9553E881736}" sibTransId="{378AFBEF-3684-4454-807A-1077A9C5D7C5}"/>
    <dgm:cxn modelId="{A6C67D2A-D609-4743-85EB-B297B190F5C2}" srcId="{7E72A142-8137-4D82-B8A7-D9CF8EB730DA}" destId="{A12D3458-3C71-4DAF-9F2E-DEAEF3D17A56}" srcOrd="1" destOrd="0" parTransId="{22427D62-1542-4EDB-A025-3F7CAEF729D9}" sibTransId="{C27D22AE-8FF7-406F-83AB-43D02F8C9E08}"/>
    <dgm:cxn modelId="{8129952B-E16F-414F-8567-B936785C519A}" type="presOf" srcId="{2C857724-2713-411D-A4DC-DFCF949BADD6}" destId="{9876BC8D-A7AF-46AE-80FC-AB4B54F01143}" srcOrd="0" destOrd="0" presId="urn:microsoft.com/office/officeart/2005/8/layout/hierarchy2"/>
    <dgm:cxn modelId="{A168952E-8C54-4664-8CE1-A64175DF2A77}" type="presOf" srcId="{C3674ED2-01A0-4D21-8254-F12FE04582B4}" destId="{9A9E1E39-4E9C-4E8B-9742-E7AA8ED2B3FD}" srcOrd="1" destOrd="0" presId="urn:microsoft.com/office/officeart/2005/8/layout/hierarchy2"/>
    <dgm:cxn modelId="{5C183531-4240-4B0D-9DAD-18E472D71AA5}" type="presOf" srcId="{211FEEA3-44C8-4191-9CB2-EC0CC52447F2}" destId="{BD1D9B60-9135-4647-9FBB-3353AAD69454}" srcOrd="0" destOrd="0" presId="urn:microsoft.com/office/officeart/2005/8/layout/hierarchy2"/>
    <dgm:cxn modelId="{2F28D235-9389-43AB-B038-C49E3F35EC94}" type="presOf" srcId="{63FA8A35-35C3-4553-9C3E-A55E7067486C}" destId="{811C4591-FAF3-429A-BC9C-8D64A8DB3820}" srcOrd="1" destOrd="0" presId="urn:microsoft.com/office/officeart/2005/8/layout/hierarchy2"/>
    <dgm:cxn modelId="{B0947E38-4462-49A7-A9FB-5A9AF740EA56}" type="presOf" srcId="{222D90F6-59F1-4676-9EBA-CA506DAAF585}" destId="{7E02BE3B-8A4F-452A-A0E7-AAE16AD5ECFD}" srcOrd="0" destOrd="0" presId="urn:microsoft.com/office/officeart/2005/8/layout/hierarchy2"/>
    <dgm:cxn modelId="{F733583A-8C1F-4AC9-ABB4-8EC28F4614A9}" type="presOf" srcId="{A300CAA5-6A75-47AB-8684-4A25C541637B}" destId="{1A393304-BE22-495A-BF20-6766B284F687}" srcOrd="0" destOrd="0" presId="urn:microsoft.com/office/officeart/2005/8/layout/hierarchy2"/>
    <dgm:cxn modelId="{5142613B-91AA-476C-AFE2-0B77063FBBCD}" type="presOf" srcId="{D1DB7BF9-A50B-4226-A2E6-BE30D98215ED}" destId="{F4D6A4BE-C429-4F93-AA04-CF01D9BDBA00}" srcOrd="0" destOrd="0" presId="urn:microsoft.com/office/officeart/2005/8/layout/hierarchy2"/>
    <dgm:cxn modelId="{195EFF3B-5ED0-4193-A606-C6997713C53C}" type="presOf" srcId="{E0A3379C-F0CC-4683-A107-474A5C1C2E8D}" destId="{123758C3-88EC-46B3-BFD3-364FBFDAF030}" srcOrd="0" destOrd="0" presId="urn:microsoft.com/office/officeart/2005/8/layout/hierarchy2"/>
    <dgm:cxn modelId="{E66CEE3E-13BF-4513-814E-CC599D3A1E6C}" type="presOf" srcId="{5D5F86C8-907A-4732-87FF-18C553299FD4}" destId="{39EBDDA6-1F64-471F-A56F-74BBA9DC383B}" srcOrd="0" destOrd="0" presId="urn:microsoft.com/office/officeart/2005/8/layout/hierarchy2"/>
    <dgm:cxn modelId="{39FA333F-FD87-4CBA-98C8-263191ACA0A9}" srcId="{9E5C9FDF-B13A-4FF5-84E1-C8CAF9BBA8AE}" destId="{5DE71E56-0B48-45BA-AEC7-6DCA190AA71C}" srcOrd="1" destOrd="0" parTransId="{62065708-544B-42D4-8E68-1883FDD8EB78}" sibTransId="{172B18E3-9B86-4D7B-BDEA-62DBA2B778ED}"/>
    <dgm:cxn modelId="{07D08541-42BD-4119-8BB9-CD80557CD9F8}" srcId="{5D5F86C8-907A-4732-87FF-18C553299FD4}" destId="{A2F16CD0-9BC5-42BF-8980-9457FA30B9EF}" srcOrd="0" destOrd="0" parTransId="{2C857724-2713-411D-A4DC-DFCF949BADD6}" sibTransId="{162165E7-324D-490D-8485-60CE12B312FC}"/>
    <dgm:cxn modelId="{E7316343-487E-4BE2-BDD3-588BF091EE3B}" type="presOf" srcId="{7E16D418-BC09-42C3-A4DC-B9553E881736}" destId="{398DB105-E129-4D17-802A-05A91E01C305}" srcOrd="1" destOrd="0" presId="urn:microsoft.com/office/officeart/2005/8/layout/hierarchy2"/>
    <dgm:cxn modelId="{FB75BD44-D931-4F9E-874D-82B7BF2842EB}" srcId="{391A4CC3-6D27-4751-8D48-BB70B0FD89EE}" destId="{7E72A142-8137-4D82-B8A7-D9CF8EB730DA}" srcOrd="2" destOrd="0" parTransId="{EAC007A8-F4C0-4C42-9F49-5B20837CA110}" sibTransId="{877C8137-3B5E-4AA7-925A-F7AF7E47C76B}"/>
    <dgm:cxn modelId="{B62F0047-44BE-4BC4-85C4-DCA24AEB8FFA}" type="presOf" srcId="{8208E44D-76F9-48E7-9B9B-9757155306A5}" destId="{6BE5E898-5E7A-4911-BFBE-7293DF9F5F72}" srcOrd="0" destOrd="0" presId="urn:microsoft.com/office/officeart/2005/8/layout/hierarchy2"/>
    <dgm:cxn modelId="{E3F90F68-090A-4077-ABB4-94B74AFB67FD}" type="presOf" srcId="{CB5F0735-9CD6-4EDD-97D2-E3705F82BD54}" destId="{396D1BEF-2513-43E2-8F17-7D327495A0F7}" srcOrd="0" destOrd="0" presId="urn:microsoft.com/office/officeart/2005/8/layout/hierarchy2"/>
    <dgm:cxn modelId="{CC6B6E68-5F7F-4641-AD4D-EA763B19B926}" type="presOf" srcId="{DA20B766-A015-4D61-B647-5374252FB92B}" destId="{C53435BF-C3FB-465C-8367-AEE39A059F2E}" srcOrd="0" destOrd="0" presId="urn:microsoft.com/office/officeart/2005/8/layout/hierarchy2"/>
    <dgm:cxn modelId="{92FE8068-9494-4B07-83CA-A32322E2F134}" type="presOf" srcId="{BDF4C15C-E777-42A6-89FA-0D17579DC69F}" destId="{650F8BD0-0FC5-4CBE-96C7-4BB8C4544272}" srcOrd="1" destOrd="0" presId="urn:microsoft.com/office/officeart/2005/8/layout/hierarchy2"/>
    <dgm:cxn modelId="{A9E90349-E53B-4F5F-B0DD-48130499BD6C}" type="presOf" srcId="{E2E61499-FB18-4D35-935F-FC7F4789C236}" destId="{0CD3404A-DC27-487C-B5CF-33105C012631}" srcOrd="0" destOrd="0" presId="urn:microsoft.com/office/officeart/2005/8/layout/hierarchy2"/>
    <dgm:cxn modelId="{C7C07F69-C9DD-4494-81AB-CDCE355C1909}" srcId="{898EEDB2-656C-4026-938E-0954852DCE72}" destId="{9E5C9FDF-B13A-4FF5-84E1-C8CAF9BBA8AE}" srcOrd="0" destOrd="0" parTransId="{EFC25AE4-9176-4CD7-B1EF-37C6EAC68A61}" sibTransId="{D4E9F0AC-443C-4A17-BB65-A74BC6CAA607}"/>
    <dgm:cxn modelId="{5F401E6C-252B-46F9-8172-7CD41CFD5220}" type="presOf" srcId="{391A4CC3-6D27-4751-8D48-BB70B0FD89EE}" destId="{FB285474-27E9-4526-A869-6BF9B4E1EF11}" srcOrd="0" destOrd="0" presId="urn:microsoft.com/office/officeart/2005/8/layout/hierarchy2"/>
    <dgm:cxn modelId="{2EDF3D4C-70B8-4F81-87EE-3A9287000030}" type="presOf" srcId="{B17ED1AF-12A9-4BA4-8BCF-79A4017DAFE3}" destId="{1F97C85B-6FAD-443E-8353-261F6E870AA0}" srcOrd="0" destOrd="0" presId="urn:microsoft.com/office/officeart/2005/8/layout/hierarchy2"/>
    <dgm:cxn modelId="{A60E3A6D-C645-49DA-9B4A-88318ECAE500}" type="presOf" srcId="{8F0640D0-6B4C-42BE-89F7-860DE0F09D25}" destId="{3C678DBA-BB87-4037-B045-A3935086C46A}" srcOrd="0" destOrd="0" presId="urn:microsoft.com/office/officeart/2005/8/layout/hierarchy2"/>
    <dgm:cxn modelId="{7ADE674D-BC8D-41ED-88FE-EE9FD4CB7A1A}" type="presOf" srcId="{E679A3C6-2E1D-4F17-B4A1-6C7B6FE0D1DA}" destId="{DE2134F3-7697-47A6-B610-7964E2DE8029}" srcOrd="0" destOrd="0" presId="urn:microsoft.com/office/officeart/2005/8/layout/hierarchy2"/>
    <dgm:cxn modelId="{EA76A94D-5772-4795-86B1-A2DE5C0ADA08}" srcId="{5DE71E56-0B48-45BA-AEC7-6DCA190AA71C}" destId="{898186FE-0C97-44A4-8065-1CD1FDDE6F84}" srcOrd="3" destOrd="0" parTransId="{9974DA6E-1FCF-4DEF-8B99-505645C605A8}" sibTransId="{F859B17B-7DA8-45A4-AE77-825F90498760}"/>
    <dgm:cxn modelId="{E6ACB26E-48C8-4B89-97AC-C9D83948FFA1}" type="presOf" srcId="{93337C67-B271-40FE-8120-DCA0FB0310F6}" destId="{6E2034CE-82E6-4B59-B4E3-316D6276AB81}" srcOrd="0" destOrd="0" presId="urn:microsoft.com/office/officeart/2005/8/layout/hierarchy2"/>
    <dgm:cxn modelId="{A7100150-6AE0-46D8-A4DE-F3F9E7912FB4}" type="presOf" srcId="{9E5C9FDF-B13A-4FF5-84E1-C8CAF9BBA8AE}" destId="{A719138D-D5C7-4423-B1DD-C5602FE800E0}" srcOrd="0" destOrd="0" presId="urn:microsoft.com/office/officeart/2005/8/layout/hierarchy2"/>
    <dgm:cxn modelId="{0D8F5150-C78C-4155-BD3C-E82B093A527C}" type="presOf" srcId="{9BD67859-8728-4E0B-82B2-39E378E99A00}" destId="{8DB7FBC9-2CB8-4B46-8282-A74AC6E04C99}" srcOrd="1" destOrd="0" presId="urn:microsoft.com/office/officeart/2005/8/layout/hierarchy2"/>
    <dgm:cxn modelId="{7D78B350-F265-4D83-A88F-80DFB87201B3}" type="presOf" srcId="{EFC25AE4-9176-4CD7-B1EF-37C6EAC68A61}" destId="{A47F0D53-691C-46FD-B3D4-DDD56B54DD1C}" srcOrd="0" destOrd="0" presId="urn:microsoft.com/office/officeart/2005/8/layout/hierarchy2"/>
    <dgm:cxn modelId="{2A92C870-B02C-4F35-A118-DAAAB8591EDC}" srcId="{E4ACBE7D-D9FB-43C2-99DD-C5532B8D3A13}" destId="{E2E61499-FB18-4D35-935F-FC7F4789C236}" srcOrd="0" destOrd="0" parTransId="{8208E44D-76F9-48E7-9B9B-9757155306A5}" sibTransId="{8F220F98-A73D-478B-A8CB-F6CE43192A95}"/>
    <dgm:cxn modelId="{36A24E52-25EE-4ECD-856A-86E401A907CA}" srcId="{5DE71E56-0B48-45BA-AEC7-6DCA190AA71C}" destId="{F72F9A51-4DBD-4E7F-A166-A7272D1B096D}" srcOrd="2" destOrd="0" parTransId="{92F61195-4003-4162-B241-37FF884B714F}" sibTransId="{ACCD8967-B4CF-4E38-95ED-C8E3A6FBBB7B}"/>
    <dgm:cxn modelId="{8EAF3473-C13A-44B1-8313-688AEF961B50}" srcId="{222D90F6-59F1-4676-9EBA-CA506DAAF585}" destId="{898EEDB2-656C-4026-938E-0954852DCE72}" srcOrd="0" destOrd="0" parTransId="{110E4E3D-8CCC-4222-8284-AA21AA629FCA}" sibTransId="{E07E62EA-FBF0-4D4F-9983-9A92A84C5D89}"/>
    <dgm:cxn modelId="{8BEEDC54-54E9-4710-B7CE-3E0E54728E23}" type="presOf" srcId="{E4ACBE7D-D9FB-43C2-99DD-C5532B8D3A13}" destId="{98F77A74-C439-4BA0-AA8A-05DF95D5C0A0}" srcOrd="0" destOrd="0" presId="urn:microsoft.com/office/officeart/2005/8/layout/hierarchy2"/>
    <dgm:cxn modelId="{4D1B5478-B24B-4A6B-9CF2-3A35482BCE4F}" type="presOf" srcId="{EAC007A8-F4C0-4C42-9F49-5B20837CA110}" destId="{2C2ACB30-B3CC-44EA-8D1C-2BD02A3B9886}" srcOrd="0" destOrd="0" presId="urn:microsoft.com/office/officeart/2005/8/layout/hierarchy2"/>
    <dgm:cxn modelId="{B60CA079-0C43-4093-8991-BA62B3A52E6E}" srcId="{7E72A142-8137-4D82-B8A7-D9CF8EB730DA}" destId="{338E41E5-AE3C-4B6C-9506-41A0B2F3BCB0}" srcOrd="0" destOrd="0" parTransId="{DA20B766-A015-4D61-B647-5374252FB92B}" sibTransId="{B55AC2E1-BB05-45F8-BC8D-708066BE5A73}"/>
    <dgm:cxn modelId="{631FAA59-F327-49C3-B08E-8017B95A1828}" type="presOf" srcId="{7E16D418-BC09-42C3-A4DC-B9553E881736}" destId="{E608D6FA-B9B1-489F-890C-19A884266C5C}" srcOrd="0" destOrd="0" presId="urn:microsoft.com/office/officeart/2005/8/layout/hierarchy2"/>
    <dgm:cxn modelId="{56C46D5A-459E-46E4-BA72-F8CB636B06D0}" type="presOf" srcId="{5DE71E56-0B48-45BA-AEC7-6DCA190AA71C}" destId="{3067213F-97E3-4A7D-AE2C-BFE76370D009}" srcOrd="0" destOrd="0" presId="urn:microsoft.com/office/officeart/2005/8/layout/hierarchy2"/>
    <dgm:cxn modelId="{DA765B7B-2259-4E16-BB43-7CA20CB1B28E}" type="presOf" srcId="{A300CAA5-6A75-47AB-8684-4A25C541637B}" destId="{6B7AD6B3-1545-4F1E-B8B6-BBE851D76104}" srcOrd="1" destOrd="0" presId="urn:microsoft.com/office/officeart/2005/8/layout/hierarchy2"/>
    <dgm:cxn modelId="{2A8E027F-497F-4F95-BBFD-815FEBC6622D}" type="presOf" srcId="{5B931C91-0CE3-42B3-8B32-1F57EB2C1FE6}" destId="{BF8F04FE-1641-4014-8634-A412E5C9D0CD}" srcOrd="0" destOrd="0" presId="urn:microsoft.com/office/officeart/2005/8/layout/hierarchy2"/>
    <dgm:cxn modelId="{16B1D981-C7AF-40F2-936E-8C53A74BB65C}" type="presOf" srcId="{2C857724-2713-411D-A4DC-DFCF949BADD6}" destId="{14AB6E53-DB0E-4926-941A-7EBB4158439B}" srcOrd="1" destOrd="0" presId="urn:microsoft.com/office/officeart/2005/8/layout/hierarchy2"/>
    <dgm:cxn modelId="{7291BA85-99C0-4FA1-9C9C-DD98EA9C77D7}" type="presOf" srcId="{7E72A142-8137-4D82-B8A7-D9CF8EB730DA}" destId="{FE0F2443-9F2F-4870-8DDC-F3F4F7E9F8A6}" srcOrd="0" destOrd="0" presId="urn:microsoft.com/office/officeart/2005/8/layout/hierarchy2"/>
    <dgm:cxn modelId="{5C2B0487-768A-4039-9C9D-82D6A77FC70A}" type="presOf" srcId="{44463D98-08F8-485D-BF49-46CEF5DD3E8F}" destId="{2F5479D7-5D25-42F5-9094-55B51D9C2FF0}" srcOrd="0" destOrd="0" presId="urn:microsoft.com/office/officeart/2005/8/layout/hierarchy2"/>
    <dgm:cxn modelId="{BB89329A-6325-4692-A92D-B7B61F4F0558}" type="presOf" srcId="{FAECA23F-6295-4ECC-B37C-0B18B97B1941}" destId="{27B66250-A49F-48D0-9979-D068FABE0CFE}" srcOrd="0" destOrd="0" presId="urn:microsoft.com/office/officeart/2005/8/layout/hierarchy2"/>
    <dgm:cxn modelId="{71C76E9C-42C2-43CB-B195-1A6917216DA4}" type="presOf" srcId="{9974DA6E-1FCF-4DEF-8B99-505645C605A8}" destId="{E3CFB937-DA53-4EE6-806A-D4B7008D5A19}" srcOrd="1" destOrd="0" presId="urn:microsoft.com/office/officeart/2005/8/layout/hierarchy2"/>
    <dgm:cxn modelId="{948F6E9D-94B7-42BF-B5D3-E0C8CDEB34EC}" type="presOf" srcId="{A12D3458-3C71-4DAF-9F2E-DEAEF3D17A56}" destId="{5252EA87-AF3B-44A4-BA5C-A516235914D1}" srcOrd="0" destOrd="0" presId="urn:microsoft.com/office/officeart/2005/8/layout/hierarchy2"/>
    <dgm:cxn modelId="{A86A29A4-E344-43B9-97F2-C54EF27CC4AA}" type="presOf" srcId="{E67D29A5-E4C5-41FD-BA1A-8EAEB166572F}" destId="{348243AD-56D4-40A6-8A5F-FBED6E03E63E}" srcOrd="1" destOrd="0" presId="urn:microsoft.com/office/officeart/2005/8/layout/hierarchy2"/>
    <dgm:cxn modelId="{91C570A4-B99D-4AFF-B2D7-C6A064C6AAF9}" type="presOf" srcId="{415DA6E9-6C6A-4644-B2A6-9F61F6CF7C18}" destId="{4F6BECD3-B28A-48DF-B975-73144CDB4275}" srcOrd="0" destOrd="0" presId="urn:microsoft.com/office/officeart/2005/8/layout/hierarchy2"/>
    <dgm:cxn modelId="{0572BBAD-D38B-4C1C-947F-E6BE8C4511FC}" type="presOf" srcId="{E0A3379C-F0CC-4683-A107-474A5C1C2E8D}" destId="{81C7BB02-2FFF-44EB-BF42-8EA88202CD30}" srcOrd="1" destOrd="0" presId="urn:microsoft.com/office/officeart/2005/8/layout/hierarchy2"/>
    <dgm:cxn modelId="{08B74EAF-A623-41AE-84F2-15EDCF5C6437}" type="presOf" srcId="{415DA6E9-6C6A-4644-B2A6-9F61F6CF7C18}" destId="{A03D1844-20F1-4F3D-B6C9-2912429E7670}" srcOrd="1" destOrd="0" presId="urn:microsoft.com/office/officeart/2005/8/layout/hierarchy2"/>
    <dgm:cxn modelId="{3E1771B1-1559-45C8-84C3-F1EF47E9C7D3}" type="presOf" srcId="{1FC67F30-685D-4EE8-866E-B59DF9A0493A}" destId="{C9283871-3AA0-45C1-8B80-ACE784B4C582}" srcOrd="1" destOrd="0" presId="urn:microsoft.com/office/officeart/2005/8/layout/hierarchy2"/>
    <dgm:cxn modelId="{B08719B4-834B-48BB-B165-4F11FF312E56}" srcId="{5D5F86C8-907A-4732-87FF-18C553299FD4}" destId="{B17ED1AF-12A9-4BA4-8BCF-79A4017DAFE3}" srcOrd="3" destOrd="0" parTransId="{E679A3C6-2E1D-4F17-B4A1-6C7B6FE0D1DA}" sibTransId="{8ED6A0CB-072F-49E7-8164-A2AD39724C05}"/>
    <dgm:cxn modelId="{71F28CB6-FE6A-4B99-8DA3-F542C5C45804}" type="presOf" srcId="{62065708-544B-42D4-8E68-1883FDD8EB78}" destId="{AC693DCE-2271-44A7-8060-D38120725243}" srcOrd="0" destOrd="0" presId="urn:microsoft.com/office/officeart/2005/8/layout/hierarchy2"/>
    <dgm:cxn modelId="{79CB53B8-BF29-422D-B7D9-20ACBD7AFA01}" type="presOf" srcId="{898186FE-0C97-44A4-8065-1CD1FDDE6F84}" destId="{E7C19D09-E29C-462D-B3B0-10B18AD00976}" srcOrd="0" destOrd="0" presId="urn:microsoft.com/office/officeart/2005/8/layout/hierarchy2"/>
    <dgm:cxn modelId="{05DA88B9-7EBD-47F0-A683-BCA8D9607BCB}" type="presOf" srcId="{338E41E5-AE3C-4B6C-9506-41A0B2F3BCB0}" destId="{982D89F4-DFDD-4BE8-B6F8-4EC54E7B4087}" srcOrd="0" destOrd="0" presId="urn:microsoft.com/office/officeart/2005/8/layout/hierarchy2"/>
    <dgm:cxn modelId="{03C03DBF-8030-49CD-B0DC-7128CB3FBCA5}" srcId="{5B931C91-0CE3-42B3-8B32-1F57EB2C1FE6}" destId="{D1DB7BF9-A50B-4226-A2E6-BE30D98215ED}" srcOrd="0" destOrd="0" parTransId="{211FEEA3-44C8-4191-9CB2-EC0CC52447F2}" sibTransId="{75D95876-AA8C-4322-98D0-B63B5A420B9B}"/>
    <dgm:cxn modelId="{A1DB40C1-1E88-4BFF-955B-3EF24D882A54}" type="presOf" srcId="{A2F16CD0-9BC5-42BF-8980-9457FA30B9EF}" destId="{DC5C7FD3-9ED0-4E33-B9CB-ACE81F3D9FE2}" srcOrd="0" destOrd="0" presId="urn:microsoft.com/office/officeart/2005/8/layout/hierarchy2"/>
    <dgm:cxn modelId="{2AB37DC6-DFD1-4CFE-AACA-28D7B813F537}" type="presOf" srcId="{BDF4C15C-E777-42A6-89FA-0D17579DC69F}" destId="{53C98E16-0162-4AF4-8768-F043573DE3E3}" srcOrd="0" destOrd="0" presId="urn:microsoft.com/office/officeart/2005/8/layout/hierarchy2"/>
    <dgm:cxn modelId="{F96293CA-A363-4F4D-B6DF-2A8857DC6828}" srcId="{E4ACBE7D-D9FB-43C2-99DD-C5532B8D3A13}" destId="{44463D98-08F8-485D-BF49-46CEF5DD3E8F}" srcOrd="1" destOrd="0" parTransId="{C3674ED2-01A0-4D21-8254-F12FE04582B4}" sibTransId="{462888A0-D815-4ABC-B86A-B1586607D2B2}"/>
    <dgm:cxn modelId="{6FFC87CD-976E-4AB7-96A4-DEF227197EC4}" type="presOf" srcId="{EAC007A8-F4C0-4C42-9F49-5B20837CA110}" destId="{8008F094-8B6E-4F59-BE4E-5E325CF7E855}" srcOrd="1" destOrd="0" presId="urn:microsoft.com/office/officeart/2005/8/layout/hierarchy2"/>
    <dgm:cxn modelId="{94B434CF-647C-43BA-96D7-3F99AE6CEA45}" type="presOf" srcId="{EFC25AE4-9176-4CD7-B1EF-37C6EAC68A61}" destId="{4F84E266-8AC6-4AF6-82BC-C73C0D7930CF}" srcOrd="1" destOrd="0" presId="urn:microsoft.com/office/officeart/2005/8/layout/hierarchy2"/>
    <dgm:cxn modelId="{061E9BD5-2515-47B4-AD7A-CDC79D735AE9}" srcId="{5D5F86C8-907A-4732-87FF-18C553299FD4}" destId="{A4D813CD-6FAA-4909-9D38-51BA08333F1D}" srcOrd="1" destOrd="0" parTransId="{E67D29A5-E4C5-41FD-BA1A-8EAEB166572F}" sibTransId="{5B3AE016-5381-4E2D-A5D0-C11C3D3B89DC}"/>
    <dgm:cxn modelId="{66EDFBD6-00A5-48CA-B8E8-FB5F1B246542}" type="presOf" srcId="{F72F9A51-4DBD-4E7F-A166-A7272D1B096D}" destId="{90AB29A8-D4B6-45CB-A8B4-0E1569D1F957}" srcOrd="0" destOrd="0" presId="urn:microsoft.com/office/officeart/2005/8/layout/hierarchy2"/>
    <dgm:cxn modelId="{A0CC75D8-40FB-49EF-9F4C-6D45F2F0EE2D}" type="presOf" srcId="{22427D62-1542-4EDB-A025-3F7CAEF729D9}" destId="{1A90B742-8F9A-4AAA-A59F-704AE1223936}" srcOrd="0" destOrd="0" presId="urn:microsoft.com/office/officeart/2005/8/layout/hierarchy2"/>
    <dgm:cxn modelId="{EB6261DD-E986-43E1-B20E-841157E88F9C}" type="presOf" srcId="{92F61195-4003-4162-B241-37FF884B714F}" destId="{70678EC9-F1A3-4E83-A52F-592E9F59B9DC}" srcOrd="0" destOrd="0" presId="urn:microsoft.com/office/officeart/2005/8/layout/hierarchy2"/>
    <dgm:cxn modelId="{D558B8DE-4690-4B33-9222-DBBEC0988830}" type="presOf" srcId="{211FEEA3-44C8-4191-9CB2-EC0CC52447F2}" destId="{FF613C22-137D-4B87-BD26-08B2522EFC1B}" srcOrd="1" destOrd="0" presId="urn:microsoft.com/office/officeart/2005/8/layout/hierarchy2"/>
    <dgm:cxn modelId="{5ACB5FDF-C44A-4BD2-83F0-82366EBFBF7F}" type="presOf" srcId="{AA7B1056-3718-44E6-8888-A11FFE318DAF}" destId="{CE9E1524-53CC-492E-A508-B262B419EB2F}" srcOrd="0" destOrd="0" presId="urn:microsoft.com/office/officeart/2005/8/layout/hierarchy2"/>
    <dgm:cxn modelId="{927BB0E0-AAD2-4E1F-8C54-3D57A0DD2D5F}" srcId="{5DE71E56-0B48-45BA-AEC7-6DCA190AA71C}" destId="{EDB9C891-E168-4F21-942A-581BAD20684D}" srcOrd="0" destOrd="0" parTransId="{A300CAA5-6A75-47AB-8684-4A25C541637B}" sibTransId="{B7C0D9FD-D76B-4FBE-A53C-F54168730DD4}"/>
    <dgm:cxn modelId="{892635E1-B21C-4596-AE9C-F2935300526E}" type="presOf" srcId="{EDB9C891-E168-4F21-942A-581BAD20684D}" destId="{65804DC4-71AE-4EFE-98F3-2E6D2E589AFD}" srcOrd="0" destOrd="0" presId="urn:microsoft.com/office/officeart/2005/8/layout/hierarchy2"/>
    <dgm:cxn modelId="{8ED833E2-0E09-41BC-9BEB-1954D3D4AF46}" type="presOf" srcId="{33789882-2D06-4268-BE91-4197EB5D0256}" destId="{1ECB4ABD-480B-45A8-A2EC-3ED4C540A4F6}" srcOrd="0" destOrd="0" presId="urn:microsoft.com/office/officeart/2005/8/layout/hierarchy2"/>
    <dgm:cxn modelId="{D4D96DEA-C1D0-409F-B757-EC2B6B4256AC}" type="presOf" srcId="{92F61195-4003-4162-B241-37FF884B714F}" destId="{E00997F2-B6A4-4EBF-B60A-E5C4AD17286A}" srcOrd="1" destOrd="0" presId="urn:microsoft.com/office/officeart/2005/8/layout/hierarchy2"/>
    <dgm:cxn modelId="{5843DEEB-9893-4FC3-9257-3B99FC2E53EC}" srcId="{9E5C9FDF-B13A-4FF5-84E1-C8CAF9BBA8AE}" destId="{5D5F86C8-907A-4732-87FF-18C553299FD4}" srcOrd="0" destOrd="0" parTransId="{63FA8A35-35C3-4553-9C3E-A55E7067486C}" sibTransId="{2E0DEAF6-C35E-41E1-975C-AC0D9302D323}"/>
    <dgm:cxn modelId="{7E2008F8-BD64-4012-8488-576BDA5A029A}" type="presOf" srcId="{898EEDB2-656C-4026-938E-0954852DCE72}" destId="{E3920AE8-BD9A-4F98-9DEB-19D90F8F6AAC}" srcOrd="0" destOrd="0" presId="urn:microsoft.com/office/officeart/2005/8/layout/hierarchy2"/>
    <dgm:cxn modelId="{90CFA8FA-6D17-4CF8-A0C9-24EA535675EF}" type="presOf" srcId="{5BFDCC1A-8698-4297-99CF-6FA12BB49996}" destId="{E62050F6-0942-4477-98FD-8DCEFBAF529E}" srcOrd="0" destOrd="0" presId="urn:microsoft.com/office/officeart/2005/8/layout/hierarchy2"/>
    <dgm:cxn modelId="{2B9B2BFD-8EBA-4203-8EE2-026E1930CA42}" type="presOf" srcId="{E67D29A5-E4C5-41FD-BA1A-8EAEB166572F}" destId="{F3372B33-0461-4300-BA1A-414B2A3B9EA0}" srcOrd="0" destOrd="0" presId="urn:microsoft.com/office/officeart/2005/8/layout/hierarchy2"/>
    <dgm:cxn modelId="{EB9561FF-944F-456A-AE80-1A7DA41BAC18}" type="presOf" srcId="{22427D62-1542-4EDB-A025-3F7CAEF729D9}" destId="{9DB5A2B0-6241-42FB-9BBC-673E370A2FF6}" srcOrd="1" destOrd="0" presId="urn:microsoft.com/office/officeart/2005/8/layout/hierarchy2"/>
    <dgm:cxn modelId="{8451DDFF-D754-4659-BBDA-2A2ED711625F}" srcId="{7E72A142-8137-4D82-B8A7-D9CF8EB730DA}" destId="{8F0640D0-6B4C-42BE-89F7-860DE0F09D25}" srcOrd="3" destOrd="0" parTransId="{415DA6E9-6C6A-4644-B2A6-9F61F6CF7C18}" sibTransId="{E1927367-E857-4344-A7C9-D08C35D2C1AD}"/>
    <dgm:cxn modelId="{1D8127A5-5C91-4B3B-8213-61BC493447E8}" type="presParOf" srcId="{7E02BE3B-8A4F-452A-A0E7-AAE16AD5ECFD}" destId="{92290EBE-B2A8-4F3C-B2C8-8D70B3CD64AD}" srcOrd="0" destOrd="0" presId="urn:microsoft.com/office/officeart/2005/8/layout/hierarchy2"/>
    <dgm:cxn modelId="{01504C89-27CF-4C3A-9D78-D26A6E603DD5}" type="presParOf" srcId="{92290EBE-B2A8-4F3C-B2C8-8D70B3CD64AD}" destId="{E3920AE8-BD9A-4F98-9DEB-19D90F8F6AAC}" srcOrd="0" destOrd="0" presId="urn:microsoft.com/office/officeart/2005/8/layout/hierarchy2"/>
    <dgm:cxn modelId="{E98C4162-77A2-42B8-BEC2-82CABCC3F15D}" type="presParOf" srcId="{92290EBE-B2A8-4F3C-B2C8-8D70B3CD64AD}" destId="{19759DCC-2209-4B50-9397-9A10E9ED5EA9}" srcOrd="1" destOrd="0" presId="urn:microsoft.com/office/officeart/2005/8/layout/hierarchy2"/>
    <dgm:cxn modelId="{38E9B623-E9B6-4B2D-8E8F-F3F542D7093C}" type="presParOf" srcId="{19759DCC-2209-4B50-9397-9A10E9ED5EA9}" destId="{A47F0D53-691C-46FD-B3D4-DDD56B54DD1C}" srcOrd="0" destOrd="0" presId="urn:microsoft.com/office/officeart/2005/8/layout/hierarchy2"/>
    <dgm:cxn modelId="{1753F341-255D-4A38-A8CB-83A83E921582}" type="presParOf" srcId="{A47F0D53-691C-46FD-B3D4-DDD56B54DD1C}" destId="{4F84E266-8AC6-4AF6-82BC-C73C0D7930CF}" srcOrd="0" destOrd="0" presId="urn:microsoft.com/office/officeart/2005/8/layout/hierarchy2"/>
    <dgm:cxn modelId="{B4E851B4-2635-47F5-A0A1-BCDAA98AD0D9}" type="presParOf" srcId="{19759DCC-2209-4B50-9397-9A10E9ED5EA9}" destId="{E9A41538-9D99-40D9-858A-146FC23B7CCB}" srcOrd="1" destOrd="0" presId="urn:microsoft.com/office/officeart/2005/8/layout/hierarchy2"/>
    <dgm:cxn modelId="{F73EF185-4C06-491E-B347-AB4C34074681}" type="presParOf" srcId="{E9A41538-9D99-40D9-858A-146FC23B7CCB}" destId="{A719138D-D5C7-4423-B1DD-C5602FE800E0}" srcOrd="0" destOrd="0" presId="urn:microsoft.com/office/officeart/2005/8/layout/hierarchy2"/>
    <dgm:cxn modelId="{04103349-8C00-427A-9911-58CF23937337}" type="presParOf" srcId="{E9A41538-9D99-40D9-858A-146FC23B7CCB}" destId="{0B1D9223-8B4B-4E57-85BF-762C6009F5C5}" srcOrd="1" destOrd="0" presId="urn:microsoft.com/office/officeart/2005/8/layout/hierarchy2"/>
    <dgm:cxn modelId="{FAF8D652-F0F1-4F9B-B26D-82BB1F7D5EEC}" type="presParOf" srcId="{0B1D9223-8B4B-4E57-85BF-762C6009F5C5}" destId="{C6CF6E58-B71D-4B3F-8674-8665D466A429}" srcOrd="0" destOrd="0" presId="urn:microsoft.com/office/officeart/2005/8/layout/hierarchy2"/>
    <dgm:cxn modelId="{2B14FB3B-A645-478A-A1EA-8F9CDA7A0C71}" type="presParOf" srcId="{C6CF6E58-B71D-4B3F-8674-8665D466A429}" destId="{811C4591-FAF3-429A-BC9C-8D64A8DB3820}" srcOrd="0" destOrd="0" presId="urn:microsoft.com/office/officeart/2005/8/layout/hierarchy2"/>
    <dgm:cxn modelId="{731B584C-150F-4C83-BB6F-45AF7171C14C}" type="presParOf" srcId="{0B1D9223-8B4B-4E57-85BF-762C6009F5C5}" destId="{A41AA367-45AE-4C5A-8EC4-9B1DE4670CA4}" srcOrd="1" destOrd="0" presId="urn:microsoft.com/office/officeart/2005/8/layout/hierarchy2"/>
    <dgm:cxn modelId="{88F0F4DB-8C46-447B-829C-8920C43455AA}" type="presParOf" srcId="{A41AA367-45AE-4C5A-8EC4-9B1DE4670CA4}" destId="{39EBDDA6-1F64-471F-A56F-74BBA9DC383B}" srcOrd="0" destOrd="0" presId="urn:microsoft.com/office/officeart/2005/8/layout/hierarchy2"/>
    <dgm:cxn modelId="{74BDB03E-5B74-4ADB-AAC2-45368CDA0AC8}" type="presParOf" srcId="{A41AA367-45AE-4C5A-8EC4-9B1DE4670CA4}" destId="{26BBDA05-B2D8-47CF-B80A-AA5EF8784E46}" srcOrd="1" destOrd="0" presId="urn:microsoft.com/office/officeart/2005/8/layout/hierarchy2"/>
    <dgm:cxn modelId="{3C566667-150B-4FFD-8B24-4CFD3FAE4548}" type="presParOf" srcId="{26BBDA05-B2D8-47CF-B80A-AA5EF8784E46}" destId="{9876BC8D-A7AF-46AE-80FC-AB4B54F01143}" srcOrd="0" destOrd="0" presId="urn:microsoft.com/office/officeart/2005/8/layout/hierarchy2"/>
    <dgm:cxn modelId="{8657DBB1-DC99-4426-9AD4-FB70D0E29A28}" type="presParOf" srcId="{9876BC8D-A7AF-46AE-80FC-AB4B54F01143}" destId="{14AB6E53-DB0E-4926-941A-7EBB4158439B}" srcOrd="0" destOrd="0" presId="urn:microsoft.com/office/officeart/2005/8/layout/hierarchy2"/>
    <dgm:cxn modelId="{02866011-4820-4A31-802E-2E9C1C921F90}" type="presParOf" srcId="{26BBDA05-B2D8-47CF-B80A-AA5EF8784E46}" destId="{E0A5BC9A-13DF-4FE6-AC71-A69BE489A794}" srcOrd="1" destOrd="0" presId="urn:microsoft.com/office/officeart/2005/8/layout/hierarchy2"/>
    <dgm:cxn modelId="{9A10FD4C-2219-46F7-9EFB-5AC0B3AC7041}" type="presParOf" srcId="{E0A5BC9A-13DF-4FE6-AC71-A69BE489A794}" destId="{DC5C7FD3-9ED0-4E33-B9CB-ACE81F3D9FE2}" srcOrd="0" destOrd="0" presId="urn:microsoft.com/office/officeart/2005/8/layout/hierarchy2"/>
    <dgm:cxn modelId="{07F0E086-0AB4-418B-B057-46125127EAF1}" type="presParOf" srcId="{E0A5BC9A-13DF-4FE6-AC71-A69BE489A794}" destId="{61F21CCB-CAEC-4583-A406-68C04E52C2CA}" srcOrd="1" destOrd="0" presId="urn:microsoft.com/office/officeart/2005/8/layout/hierarchy2"/>
    <dgm:cxn modelId="{ABE2DDFC-EB98-419B-8D05-1688F5832E58}" type="presParOf" srcId="{26BBDA05-B2D8-47CF-B80A-AA5EF8784E46}" destId="{F3372B33-0461-4300-BA1A-414B2A3B9EA0}" srcOrd="2" destOrd="0" presId="urn:microsoft.com/office/officeart/2005/8/layout/hierarchy2"/>
    <dgm:cxn modelId="{CB551E77-4A36-4290-80B0-411A8C826C24}" type="presParOf" srcId="{F3372B33-0461-4300-BA1A-414B2A3B9EA0}" destId="{348243AD-56D4-40A6-8A5F-FBED6E03E63E}" srcOrd="0" destOrd="0" presId="urn:microsoft.com/office/officeart/2005/8/layout/hierarchy2"/>
    <dgm:cxn modelId="{4ED0C4F5-AD43-4A1E-8DE7-D0E2AA776857}" type="presParOf" srcId="{26BBDA05-B2D8-47CF-B80A-AA5EF8784E46}" destId="{ABD9DC26-8769-4DDD-9359-1B3402540B25}" srcOrd="3" destOrd="0" presId="urn:microsoft.com/office/officeart/2005/8/layout/hierarchy2"/>
    <dgm:cxn modelId="{79D608E6-C214-4F06-B836-FE9998B7BE90}" type="presParOf" srcId="{ABD9DC26-8769-4DDD-9359-1B3402540B25}" destId="{88585044-F5B9-4FB1-A257-75D2975DE40B}" srcOrd="0" destOrd="0" presId="urn:microsoft.com/office/officeart/2005/8/layout/hierarchy2"/>
    <dgm:cxn modelId="{ACDCCA66-63DD-47B4-8535-88532670DD94}" type="presParOf" srcId="{ABD9DC26-8769-4DDD-9359-1B3402540B25}" destId="{E4335E70-59AE-40FC-B126-EE3FE7DE03F6}" srcOrd="1" destOrd="0" presId="urn:microsoft.com/office/officeart/2005/8/layout/hierarchy2"/>
    <dgm:cxn modelId="{4EE98EB3-3DF6-48B8-B19E-CE43C54384D6}" type="presParOf" srcId="{26BBDA05-B2D8-47CF-B80A-AA5EF8784E46}" destId="{53C98E16-0162-4AF4-8768-F043573DE3E3}" srcOrd="4" destOrd="0" presId="urn:microsoft.com/office/officeart/2005/8/layout/hierarchy2"/>
    <dgm:cxn modelId="{2A3E99EA-79C0-4B36-BF6B-2B95B3713BC9}" type="presParOf" srcId="{53C98E16-0162-4AF4-8768-F043573DE3E3}" destId="{650F8BD0-0FC5-4CBE-96C7-4BB8C4544272}" srcOrd="0" destOrd="0" presId="urn:microsoft.com/office/officeart/2005/8/layout/hierarchy2"/>
    <dgm:cxn modelId="{64AB97E4-1CF2-46EE-8F78-59B74A90AE1B}" type="presParOf" srcId="{26BBDA05-B2D8-47CF-B80A-AA5EF8784E46}" destId="{C572570A-BBC5-47CB-AB11-FA3B718B34D2}" srcOrd="5" destOrd="0" presId="urn:microsoft.com/office/officeart/2005/8/layout/hierarchy2"/>
    <dgm:cxn modelId="{50714F34-5F41-4854-8E75-C8AE95438FD1}" type="presParOf" srcId="{C572570A-BBC5-47CB-AB11-FA3B718B34D2}" destId="{1ECB4ABD-480B-45A8-A2EC-3ED4C540A4F6}" srcOrd="0" destOrd="0" presId="urn:microsoft.com/office/officeart/2005/8/layout/hierarchy2"/>
    <dgm:cxn modelId="{DC22CA60-6CF9-48CD-9AFC-3EF71A440FCC}" type="presParOf" srcId="{C572570A-BBC5-47CB-AB11-FA3B718B34D2}" destId="{1C3C8C03-FD3E-407E-A2F7-29D1C74A4442}" srcOrd="1" destOrd="0" presId="urn:microsoft.com/office/officeart/2005/8/layout/hierarchy2"/>
    <dgm:cxn modelId="{D56EDECA-AD78-4AF9-AA24-131A4115E807}" type="presParOf" srcId="{26BBDA05-B2D8-47CF-B80A-AA5EF8784E46}" destId="{DE2134F3-7697-47A6-B610-7964E2DE8029}" srcOrd="6" destOrd="0" presId="urn:microsoft.com/office/officeart/2005/8/layout/hierarchy2"/>
    <dgm:cxn modelId="{1723ADDF-D405-4523-91BC-30C6E220987D}" type="presParOf" srcId="{DE2134F3-7697-47A6-B610-7964E2DE8029}" destId="{0AAC94F4-4285-4EAA-A7DB-9A096B22427F}" srcOrd="0" destOrd="0" presId="urn:microsoft.com/office/officeart/2005/8/layout/hierarchy2"/>
    <dgm:cxn modelId="{09B3EE9F-F706-4D77-AF37-E1DE4813F4CB}" type="presParOf" srcId="{26BBDA05-B2D8-47CF-B80A-AA5EF8784E46}" destId="{A6C79951-709E-4CE8-AA47-75935747906A}" srcOrd="7" destOrd="0" presId="urn:microsoft.com/office/officeart/2005/8/layout/hierarchy2"/>
    <dgm:cxn modelId="{9F61AD5C-05B0-4DFC-BE16-6C37214D8A29}" type="presParOf" srcId="{A6C79951-709E-4CE8-AA47-75935747906A}" destId="{1F97C85B-6FAD-443E-8353-261F6E870AA0}" srcOrd="0" destOrd="0" presId="urn:microsoft.com/office/officeart/2005/8/layout/hierarchy2"/>
    <dgm:cxn modelId="{BE509D59-F6B3-4E18-8F0C-41F050F3D0B2}" type="presParOf" srcId="{A6C79951-709E-4CE8-AA47-75935747906A}" destId="{4F405483-75AA-4F8C-87DB-BE896014CA3B}" srcOrd="1" destOrd="0" presId="urn:microsoft.com/office/officeart/2005/8/layout/hierarchy2"/>
    <dgm:cxn modelId="{700426ED-CFA2-425A-8AFE-9C50A268A9CB}" type="presParOf" srcId="{0B1D9223-8B4B-4E57-85BF-762C6009F5C5}" destId="{AC693DCE-2271-44A7-8060-D38120725243}" srcOrd="2" destOrd="0" presId="urn:microsoft.com/office/officeart/2005/8/layout/hierarchy2"/>
    <dgm:cxn modelId="{F24AFD8E-0048-4A91-92F6-DCD1B9392B24}" type="presParOf" srcId="{AC693DCE-2271-44A7-8060-D38120725243}" destId="{8B656261-38D7-4760-98FF-2FB4E92AF845}" srcOrd="0" destOrd="0" presId="urn:microsoft.com/office/officeart/2005/8/layout/hierarchy2"/>
    <dgm:cxn modelId="{DFE8B63E-8C61-4ABD-B757-FA26CF8E6504}" type="presParOf" srcId="{0B1D9223-8B4B-4E57-85BF-762C6009F5C5}" destId="{C2316DB9-A549-4498-995F-6FF2AB6FE07B}" srcOrd="3" destOrd="0" presId="urn:microsoft.com/office/officeart/2005/8/layout/hierarchy2"/>
    <dgm:cxn modelId="{1B07F097-C70F-41A9-87B0-46E6D025B300}" type="presParOf" srcId="{C2316DB9-A549-4498-995F-6FF2AB6FE07B}" destId="{3067213F-97E3-4A7D-AE2C-BFE76370D009}" srcOrd="0" destOrd="0" presId="urn:microsoft.com/office/officeart/2005/8/layout/hierarchy2"/>
    <dgm:cxn modelId="{EBF5D7D4-5464-4638-8D5E-A5AE45E52971}" type="presParOf" srcId="{C2316DB9-A549-4498-995F-6FF2AB6FE07B}" destId="{33CF304B-AC63-4D56-9F43-665A6D8A0482}" srcOrd="1" destOrd="0" presId="urn:microsoft.com/office/officeart/2005/8/layout/hierarchy2"/>
    <dgm:cxn modelId="{3361AC9D-F0B4-496A-B6A4-EDEB19BEBD6E}" type="presParOf" srcId="{33CF304B-AC63-4D56-9F43-665A6D8A0482}" destId="{1A393304-BE22-495A-BF20-6766B284F687}" srcOrd="0" destOrd="0" presId="urn:microsoft.com/office/officeart/2005/8/layout/hierarchy2"/>
    <dgm:cxn modelId="{694E9BB7-1B54-4565-83F7-DAB75C9E40F4}" type="presParOf" srcId="{1A393304-BE22-495A-BF20-6766B284F687}" destId="{6B7AD6B3-1545-4F1E-B8B6-BBE851D76104}" srcOrd="0" destOrd="0" presId="urn:microsoft.com/office/officeart/2005/8/layout/hierarchy2"/>
    <dgm:cxn modelId="{5C6A2042-9A34-4FDB-BC74-4057C587DE23}" type="presParOf" srcId="{33CF304B-AC63-4D56-9F43-665A6D8A0482}" destId="{EF4D00B7-51F9-45B9-BB6F-C5F8411BB991}" srcOrd="1" destOrd="0" presId="urn:microsoft.com/office/officeart/2005/8/layout/hierarchy2"/>
    <dgm:cxn modelId="{FDD635A4-9840-483C-B38D-C3B3A3CF7E86}" type="presParOf" srcId="{EF4D00B7-51F9-45B9-BB6F-C5F8411BB991}" destId="{65804DC4-71AE-4EFE-98F3-2E6D2E589AFD}" srcOrd="0" destOrd="0" presId="urn:microsoft.com/office/officeart/2005/8/layout/hierarchy2"/>
    <dgm:cxn modelId="{D4236D3B-5D6D-41EB-8304-52A4F6D24619}" type="presParOf" srcId="{EF4D00B7-51F9-45B9-BB6F-C5F8411BB991}" destId="{A7CC937F-6B42-44BA-8596-4A05B8778350}" srcOrd="1" destOrd="0" presId="urn:microsoft.com/office/officeart/2005/8/layout/hierarchy2"/>
    <dgm:cxn modelId="{04771DD8-2F83-4093-BF24-9873E48DFFCB}" type="presParOf" srcId="{33CF304B-AC63-4D56-9F43-665A6D8A0482}" destId="{123758C3-88EC-46B3-BFD3-364FBFDAF030}" srcOrd="2" destOrd="0" presId="urn:microsoft.com/office/officeart/2005/8/layout/hierarchy2"/>
    <dgm:cxn modelId="{05F509B3-FEF3-4166-87E9-0E46A94D6F38}" type="presParOf" srcId="{123758C3-88EC-46B3-BFD3-364FBFDAF030}" destId="{81C7BB02-2FFF-44EB-BF42-8EA88202CD30}" srcOrd="0" destOrd="0" presId="urn:microsoft.com/office/officeart/2005/8/layout/hierarchy2"/>
    <dgm:cxn modelId="{D4BFC44C-4653-4A83-846C-FACF78E0F6E5}" type="presParOf" srcId="{33CF304B-AC63-4D56-9F43-665A6D8A0482}" destId="{51B33B6B-8A70-4D43-BCA2-BAFA98118593}" srcOrd="3" destOrd="0" presId="urn:microsoft.com/office/officeart/2005/8/layout/hierarchy2"/>
    <dgm:cxn modelId="{89C2902F-C523-4567-8284-44E33F4BAA79}" type="presParOf" srcId="{51B33B6B-8A70-4D43-BCA2-BAFA98118593}" destId="{CE9E1524-53CC-492E-A508-B262B419EB2F}" srcOrd="0" destOrd="0" presId="urn:microsoft.com/office/officeart/2005/8/layout/hierarchy2"/>
    <dgm:cxn modelId="{13C175CB-A5E7-4E49-A921-94234303D881}" type="presParOf" srcId="{51B33B6B-8A70-4D43-BCA2-BAFA98118593}" destId="{701BB498-A6FB-4770-8D21-70DA7C97F951}" srcOrd="1" destOrd="0" presId="urn:microsoft.com/office/officeart/2005/8/layout/hierarchy2"/>
    <dgm:cxn modelId="{20754475-4293-47B5-9314-3103FAB102D2}" type="presParOf" srcId="{33CF304B-AC63-4D56-9F43-665A6D8A0482}" destId="{70678EC9-F1A3-4E83-A52F-592E9F59B9DC}" srcOrd="4" destOrd="0" presId="urn:microsoft.com/office/officeart/2005/8/layout/hierarchy2"/>
    <dgm:cxn modelId="{74A84171-09E4-42A9-BC3E-4F8D819A51BA}" type="presParOf" srcId="{70678EC9-F1A3-4E83-A52F-592E9F59B9DC}" destId="{E00997F2-B6A4-4EBF-B60A-E5C4AD17286A}" srcOrd="0" destOrd="0" presId="urn:microsoft.com/office/officeart/2005/8/layout/hierarchy2"/>
    <dgm:cxn modelId="{21DD4C31-BDE3-4D6E-B5FF-D4A2961E6E64}" type="presParOf" srcId="{33CF304B-AC63-4D56-9F43-665A6D8A0482}" destId="{6258DA94-0D88-4860-8CF8-66EC26AF3B23}" srcOrd="5" destOrd="0" presId="urn:microsoft.com/office/officeart/2005/8/layout/hierarchy2"/>
    <dgm:cxn modelId="{9AA903C6-1BAD-4C46-8DBB-33B549D091BC}" type="presParOf" srcId="{6258DA94-0D88-4860-8CF8-66EC26AF3B23}" destId="{90AB29A8-D4B6-45CB-A8B4-0E1569D1F957}" srcOrd="0" destOrd="0" presId="urn:microsoft.com/office/officeart/2005/8/layout/hierarchy2"/>
    <dgm:cxn modelId="{AC1A9B97-5388-4F17-A1DE-C6AE8F1B296E}" type="presParOf" srcId="{6258DA94-0D88-4860-8CF8-66EC26AF3B23}" destId="{D8FCCE6E-9FC0-4325-9006-5C38581FD14E}" srcOrd="1" destOrd="0" presId="urn:microsoft.com/office/officeart/2005/8/layout/hierarchy2"/>
    <dgm:cxn modelId="{975372D1-ACF7-41D0-8EBC-BEB9DDF768EF}" type="presParOf" srcId="{33CF304B-AC63-4D56-9F43-665A6D8A0482}" destId="{E3342491-87B3-4EF7-961A-090DEFBA1CFC}" srcOrd="6" destOrd="0" presId="urn:microsoft.com/office/officeart/2005/8/layout/hierarchy2"/>
    <dgm:cxn modelId="{0910264A-4C73-4EE3-B218-4838D31B422C}" type="presParOf" srcId="{E3342491-87B3-4EF7-961A-090DEFBA1CFC}" destId="{E3CFB937-DA53-4EE6-806A-D4B7008D5A19}" srcOrd="0" destOrd="0" presId="urn:microsoft.com/office/officeart/2005/8/layout/hierarchy2"/>
    <dgm:cxn modelId="{5C263B7F-F965-42C6-AD4A-E968C729D4D7}" type="presParOf" srcId="{33CF304B-AC63-4D56-9F43-665A6D8A0482}" destId="{18A1FF2C-2AAC-4DB5-B811-1D34963D9204}" srcOrd="7" destOrd="0" presId="urn:microsoft.com/office/officeart/2005/8/layout/hierarchy2"/>
    <dgm:cxn modelId="{C7EFC740-D551-4908-9BDE-F1287AFADD23}" type="presParOf" srcId="{18A1FF2C-2AAC-4DB5-B811-1D34963D9204}" destId="{E7C19D09-E29C-462D-B3B0-10B18AD00976}" srcOrd="0" destOrd="0" presId="urn:microsoft.com/office/officeart/2005/8/layout/hierarchy2"/>
    <dgm:cxn modelId="{8352AC10-F970-469D-B955-7655547F545E}" type="presParOf" srcId="{18A1FF2C-2AAC-4DB5-B811-1D34963D9204}" destId="{3CB8B533-F63B-4559-A638-8DE930F8C005}" srcOrd="1" destOrd="0" presId="urn:microsoft.com/office/officeart/2005/8/layout/hierarchy2"/>
    <dgm:cxn modelId="{8B56FA9A-FA6A-4EC3-95DD-023FC6318D51}" type="presParOf" srcId="{0B1D9223-8B4B-4E57-85BF-762C6009F5C5}" destId="{E608D6FA-B9B1-489F-890C-19A884266C5C}" srcOrd="4" destOrd="0" presId="urn:microsoft.com/office/officeart/2005/8/layout/hierarchy2"/>
    <dgm:cxn modelId="{38CD816B-0FA5-4AD5-8508-C58A55B1FC3B}" type="presParOf" srcId="{E608D6FA-B9B1-489F-890C-19A884266C5C}" destId="{398DB105-E129-4D17-802A-05A91E01C305}" srcOrd="0" destOrd="0" presId="urn:microsoft.com/office/officeart/2005/8/layout/hierarchy2"/>
    <dgm:cxn modelId="{6A379C4B-79B8-465B-8569-16EE9B190D0A}" type="presParOf" srcId="{0B1D9223-8B4B-4E57-85BF-762C6009F5C5}" destId="{F3C9F7B5-0B71-49E4-9E39-52E57966AE77}" srcOrd="5" destOrd="0" presId="urn:microsoft.com/office/officeart/2005/8/layout/hierarchy2"/>
    <dgm:cxn modelId="{A9B4E45C-FA93-4FE2-B391-1D1C8F772B7E}" type="presParOf" srcId="{F3C9F7B5-0B71-49E4-9E39-52E57966AE77}" destId="{FB285474-27E9-4526-A869-6BF9B4E1EF11}" srcOrd="0" destOrd="0" presId="urn:microsoft.com/office/officeart/2005/8/layout/hierarchy2"/>
    <dgm:cxn modelId="{2EAED9A8-DBF2-4664-8507-6568046AD27B}" type="presParOf" srcId="{F3C9F7B5-0B71-49E4-9E39-52E57966AE77}" destId="{37AFE839-6301-44EA-909C-705B739927A3}" srcOrd="1" destOrd="0" presId="urn:microsoft.com/office/officeart/2005/8/layout/hierarchy2"/>
    <dgm:cxn modelId="{0F6FEF92-5452-4F83-B551-C551683DD128}" type="presParOf" srcId="{37AFE839-6301-44EA-909C-705B739927A3}" destId="{27B66250-A49F-48D0-9979-D068FABE0CFE}" srcOrd="0" destOrd="0" presId="urn:microsoft.com/office/officeart/2005/8/layout/hierarchy2"/>
    <dgm:cxn modelId="{F7A98EAD-9FA4-4060-9228-09B588BBA0E8}" type="presParOf" srcId="{27B66250-A49F-48D0-9979-D068FABE0CFE}" destId="{761630BB-89A9-4FC0-ACC3-54F099D839FC}" srcOrd="0" destOrd="0" presId="urn:microsoft.com/office/officeart/2005/8/layout/hierarchy2"/>
    <dgm:cxn modelId="{FCDE1746-1FFD-4754-B799-8AB0C6C0978C}" type="presParOf" srcId="{37AFE839-6301-44EA-909C-705B739927A3}" destId="{4D0D1FBE-42BE-4A0C-8FEF-BA8228F387DD}" srcOrd="1" destOrd="0" presId="urn:microsoft.com/office/officeart/2005/8/layout/hierarchy2"/>
    <dgm:cxn modelId="{88097DA1-7E6D-4D6D-AC2B-2D785F19D936}" type="presParOf" srcId="{4D0D1FBE-42BE-4A0C-8FEF-BA8228F387DD}" destId="{396D1BEF-2513-43E2-8F17-7D327495A0F7}" srcOrd="0" destOrd="0" presId="urn:microsoft.com/office/officeart/2005/8/layout/hierarchy2"/>
    <dgm:cxn modelId="{8C12BF69-F746-4E6E-97D5-4FA30260853C}" type="presParOf" srcId="{4D0D1FBE-42BE-4A0C-8FEF-BA8228F387DD}" destId="{DCD055F3-91B0-4CE8-9B1C-7A33D01E96D2}" srcOrd="1" destOrd="0" presId="urn:microsoft.com/office/officeart/2005/8/layout/hierarchy2"/>
    <dgm:cxn modelId="{0FB9A3BD-2E69-4007-BA0A-9CF1682BD1D5}" type="presParOf" srcId="{37AFE839-6301-44EA-909C-705B739927A3}" destId="{E62050F6-0942-4477-98FD-8DCEFBAF529E}" srcOrd="2" destOrd="0" presId="urn:microsoft.com/office/officeart/2005/8/layout/hierarchy2"/>
    <dgm:cxn modelId="{3D51C358-81B5-4992-80DF-0D9DB3A4E65B}" type="presParOf" srcId="{E62050F6-0942-4477-98FD-8DCEFBAF529E}" destId="{28724313-5F79-4384-9FCC-977B0F930483}" srcOrd="0" destOrd="0" presId="urn:microsoft.com/office/officeart/2005/8/layout/hierarchy2"/>
    <dgm:cxn modelId="{50552366-F860-4C57-9BF3-E2CBDE10F7ED}" type="presParOf" srcId="{37AFE839-6301-44EA-909C-705B739927A3}" destId="{1D5A43EA-72DF-4129-85D5-358A86FA60D9}" srcOrd="3" destOrd="0" presId="urn:microsoft.com/office/officeart/2005/8/layout/hierarchy2"/>
    <dgm:cxn modelId="{185D0D92-EEDE-48D9-9E4E-467F571B3FEE}" type="presParOf" srcId="{1D5A43EA-72DF-4129-85D5-358A86FA60D9}" destId="{BF8F04FE-1641-4014-8634-A412E5C9D0CD}" srcOrd="0" destOrd="0" presId="urn:microsoft.com/office/officeart/2005/8/layout/hierarchy2"/>
    <dgm:cxn modelId="{49434BC4-2921-4A1C-8647-CA07A974DC23}" type="presParOf" srcId="{1D5A43EA-72DF-4129-85D5-358A86FA60D9}" destId="{ED26675E-CE53-4C25-BC00-DC1832BAE76C}" srcOrd="1" destOrd="0" presId="urn:microsoft.com/office/officeart/2005/8/layout/hierarchy2"/>
    <dgm:cxn modelId="{344EC816-2FBB-423B-8952-03BE57C763E8}" type="presParOf" srcId="{ED26675E-CE53-4C25-BC00-DC1832BAE76C}" destId="{BD1D9B60-9135-4647-9FBB-3353AAD69454}" srcOrd="0" destOrd="0" presId="urn:microsoft.com/office/officeart/2005/8/layout/hierarchy2"/>
    <dgm:cxn modelId="{98474DF1-7A2C-4939-AF27-6BA0495FF95A}" type="presParOf" srcId="{BD1D9B60-9135-4647-9FBB-3353AAD69454}" destId="{FF613C22-137D-4B87-BD26-08B2522EFC1B}" srcOrd="0" destOrd="0" presId="urn:microsoft.com/office/officeart/2005/8/layout/hierarchy2"/>
    <dgm:cxn modelId="{F3F1C785-81E5-4C5D-A8A5-74D8E9AEE4F3}" type="presParOf" srcId="{ED26675E-CE53-4C25-BC00-DC1832BAE76C}" destId="{A6F4F2B6-CADD-4F89-8A3A-E4235DBC4DA8}" srcOrd="1" destOrd="0" presId="urn:microsoft.com/office/officeart/2005/8/layout/hierarchy2"/>
    <dgm:cxn modelId="{05BF3816-4066-440D-AF7B-0980EE212828}" type="presParOf" srcId="{A6F4F2B6-CADD-4F89-8A3A-E4235DBC4DA8}" destId="{F4D6A4BE-C429-4F93-AA04-CF01D9BDBA00}" srcOrd="0" destOrd="0" presId="urn:microsoft.com/office/officeart/2005/8/layout/hierarchy2"/>
    <dgm:cxn modelId="{B4106503-E8C7-478E-952F-1BCD900042A1}" type="presParOf" srcId="{A6F4F2B6-CADD-4F89-8A3A-E4235DBC4DA8}" destId="{4E10E2E6-5B96-40F6-BF6A-FF3533EB8793}" srcOrd="1" destOrd="0" presId="urn:microsoft.com/office/officeart/2005/8/layout/hierarchy2"/>
    <dgm:cxn modelId="{3BB353F3-9ED2-44BF-9FB7-8CBEAD590AFE}" type="presParOf" srcId="{37AFE839-6301-44EA-909C-705B739927A3}" destId="{2C2ACB30-B3CC-44EA-8D1C-2BD02A3B9886}" srcOrd="4" destOrd="0" presId="urn:microsoft.com/office/officeart/2005/8/layout/hierarchy2"/>
    <dgm:cxn modelId="{17B71D38-BFE3-413E-980B-EEB0A2A54DF4}" type="presParOf" srcId="{2C2ACB30-B3CC-44EA-8D1C-2BD02A3B9886}" destId="{8008F094-8B6E-4F59-BE4E-5E325CF7E855}" srcOrd="0" destOrd="0" presId="urn:microsoft.com/office/officeart/2005/8/layout/hierarchy2"/>
    <dgm:cxn modelId="{4908E34D-70AC-4FC3-B370-234CFB650B7D}" type="presParOf" srcId="{37AFE839-6301-44EA-909C-705B739927A3}" destId="{49C82407-1B0C-4074-9F04-FDB8E767853D}" srcOrd="5" destOrd="0" presId="urn:microsoft.com/office/officeart/2005/8/layout/hierarchy2"/>
    <dgm:cxn modelId="{B2BFA964-0635-4965-A1B9-6B04CC5F6029}" type="presParOf" srcId="{49C82407-1B0C-4074-9F04-FDB8E767853D}" destId="{FE0F2443-9F2F-4870-8DDC-F3F4F7E9F8A6}" srcOrd="0" destOrd="0" presId="urn:microsoft.com/office/officeart/2005/8/layout/hierarchy2"/>
    <dgm:cxn modelId="{04021BAA-5987-4194-A4D9-8E2E7B163697}" type="presParOf" srcId="{49C82407-1B0C-4074-9F04-FDB8E767853D}" destId="{31FE5AB4-0989-4A8C-ACDE-BE11ACD568BD}" srcOrd="1" destOrd="0" presId="urn:microsoft.com/office/officeart/2005/8/layout/hierarchy2"/>
    <dgm:cxn modelId="{B0020F82-D9CD-4D4C-9B2C-EF2C2C67D38B}" type="presParOf" srcId="{31FE5AB4-0989-4A8C-ACDE-BE11ACD568BD}" destId="{C53435BF-C3FB-465C-8367-AEE39A059F2E}" srcOrd="0" destOrd="0" presId="urn:microsoft.com/office/officeart/2005/8/layout/hierarchy2"/>
    <dgm:cxn modelId="{272965A2-C187-4968-AB59-946F1CF66A59}" type="presParOf" srcId="{C53435BF-C3FB-465C-8367-AEE39A059F2E}" destId="{B47C3FF0-63DE-4E3E-990C-B8F7C18EF8E6}" srcOrd="0" destOrd="0" presId="urn:microsoft.com/office/officeart/2005/8/layout/hierarchy2"/>
    <dgm:cxn modelId="{DFA460FF-801A-4905-8261-0972B0DCDC40}" type="presParOf" srcId="{31FE5AB4-0989-4A8C-ACDE-BE11ACD568BD}" destId="{CCD6B6C6-C762-4D18-BF0A-6B98C1CBA783}" srcOrd="1" destOrd="0" presId="urn:microsoft.com/office/officeart/2005/8/layout/hierarchy2"/>
    <dgm:cxn modelId="{D55A4E63-E59E-4C23-897C-3FDBA4F09FF0}" type="presParOf" srcId="{CCD6B6C6-C762-4D18-BF0A-6B98C1CBA783}" destId="{982D89F4-DFDD-4BE8-B6F8-4EC54E7B4087}" srcOrd="0" destOrd="0" presId="urn:microsoft.com/office/officeart/2005/8/layout/hierarchy2"/>
    <dgm:cxn modelId="{9B066FAE-C04C-4883-8FAB-A344D02B67BF}" type="presParOf" srcId="{CCD6B6C6-C762-4D18-BF0A-6B98C1CBA783}" destId="{321BD9E8-FC3F-411B-AFCA-FA0BD3B3F77D}" srcOrd="1" destOrd="0" presId="urn:microsoft.com/office/officeart/2005/8/layout/hierarchy2"/>
    <dgm:cxn modelId="{B153482D-94EF-4B35-B289-E92E25B14091}" type="presParOf" srcId="{31FE5AB4-0989-4A8C-ACDE-BE11ACD568BD}" destId="{1A90B742-8F9A-4AAA-A59F-704AE1223936}" srcOrd="2" destOrd="0" presId="urn:microsoft.com/office/officeart/2005/8/layout/hierarchy2"/>
    <dgm:cxn modelId="{7A0D6359-FD9F-4A4C-8469-C8AA378ACD49}" type="presParOf" srcId="{1A90B742-8F9A-4AAA-A59F-704AE1223936}" destId="{9DB5A2B0-6241-42FB-9BBC-673E370A2FF6}" srcOrd="0" destOrd="0" presId="urn:microsoft.com/office/officeart/2005/8/layout/hierarchy2"/>
    <dgm:cxn modelId="{2997DDCA-3049-4EEF-AFD2-CD1A89F275E6}" type="presParOf" srcId="{31FE5AB4-0989-4A8C-ACDE-BE11ACD568BD}" destId="{8B1BDE02-C7F3-445C-93D8-7004554C549B}" srcOrd="3" destOrd="0" presId="urn:microsoft.com/office/officeart/2005/8/layout/hierarchy2"/>
    <dgm:cxn modelId="{E8BC7F41-7792-450C-86D3-7C2E6EF4E0DB}" type="presParOf" srcId="{8B1BDE02-C7F3-445C-93D8-7004554C549B}" destId="{5252EA87-AF3B-44A4-BA5C-A516235914D1}" srcOrd="0" destOrd="0" presId="urn:microsoft.com/office/officeart/2005/8/layout/hierarchy2"/>
    <dgm:cxn modelId="{BCBF71D6-CD10-4DAB-8E25-2CCA99458417}" type="presParOf" srcId="{8B1BDE02-C7F3-445C-93D8-7004554C549B}" destId="{2B780741-CC06-4CA3-A6CB-E492A25240B6}" srcOrd="1" destOrd="0" presId="urn:microsoft.com/office/officeart/2005/8/layout/hierarchy2"/>
    <dgm:cxn modelId="{20047606-EC8F-495F-ABD0-93D0D5E30316}" type="presParOf" srcId="{31FE5AB4-0989-4A8C-ACDE-BE11ACD568BD}" destId="{33C4D4C1-82ED-49DB-B080-8E80A7371763}" srcOrd="4" destOrd="0" presId="urn:microsoft.com/office/officeart/2005/8/layout/hierarchy2"/>
    <dgm:cxn modelId="{31AA2489-B618-4B3C-93F8-4C704C2E553E}" type="presParOf" srcId="{33C4D4C1-82ED-49DB-B080-8E80A7371763}" destId="{C9283871-3AA0-45C1-8B80-ACE784B4C582}" srcOrd="0" destOrd="0" presId="urn:microsoft.com/office/officeart/2005/8/layout/hierarchy2"/>
    <dgm:cxn modelId="{5C23D87B-0DFF-4255-AC06-14D83EE226D2}" type="presParOf" srcId="{31FE5AB4-0989-4A8C-ACDE-BE11ACD568BD}" destId="{5E9FDCB4-5E07-45CB-82EF-660BCAD0B399}" srcOrd="5" destOrd="0" presId="urn:microsoft.com/office/officeart/2005/8/layout/hierarchy2"/>
    <dgm:cxn modelId="{8D693C00-54F5-4BA0-B835-077271731184}" type="presParOf" srcId="{5E9FDCB4-5E07-45CB-82EF-660BCAD0B399}" destId="{6E2034CE-82E6-4B59-B4E3-316D6276AB81}" srcOrd="0" destOrd="0" presId="urn:microsoft.com/office/officeart/2005/8/layout/hierarchy2"/>
    <dgm:cxn modelId="{4A4D5824-9410-49CC-B67F-F659BF22383D}" type="presParOf" srcId="{5E9FDCB4-5E07-45CB-82EF-660BCAD0B399}" destId="{AD169165-F0D5-45FD-BC24-E584617CDCA4}" srcOrd="1" destOrd="0" presId="urn:microsoft.com/office/officeart/2005/8/layout/hierarchy2"/>
    <dgm:cxn modelId="{1034B028-41A0-46FB-9B32-77EC8608F0A4}" type="presParOf" srcId="{31FE5AB4-0989-4A8C-ACDE-BE11ACD568BD}" destId="{4F6BECD3-B28A-48DF-B975-73144CDB4275}" srcOrd="6" destOrd="0" presId="urn:microsoft.com/office/officeart/2005/8/layout/hierarchy2"/>
    <dgm:cxn modelId="{0C93642A-F674-4EEE-98A0-AF0868697C38}" type="presParOf" srcId="{4F6BECD3-B28A-48DF-B975-73144CDB4275}" destId="{A03D1844-20F1-4F3D-B6C9-2912429E7670}" srcOrd="0" destOrd="0" presId="urn:microsoft.com/office/officeart/2005/8/layout/hierarchy2"/>
    <dgm:cxn modelId="{216768CE-DA10-44B0-B011-1BCEC4F27F23}" type="presParOf" srcId="{31FE5AB4-0989-4A8C-ACDE-BE11ACD568BD}" destId="{3D311A6F-9A08-4ADF-B618-B5952CB06C91}" srcOrd="7" destOrd="0" presId="urn:microsoft.com/office/officeart/2005/8/layout/hierarchy2"/>
    <dgm:cxn modelId="{56DDF0E6-0AB1-48C7-9DB4-5736C68BEE10}" type="presParOf" srcId="{3D311A6F-9A08-4ADF-B618-B5952CB06C91}" destId="{3C678DBA-BB87-4037-B045-A3935086C46A}" srcOrd="0" destOrd="0" presId="urn:microsoft.com/office/officeart/2005/8/layout/hierarchy2"/>
    <dgm:cxn modelId="{27D130A6-F9A7-42C9-AC10-DD6269745379}" type="presParOf" srcId="{3D311A6F-9A08-4ADF-B618-B5952CB06C91}" destId="{8DA81EFC-D84F-4992-953B-65D659499DA3}" srcOrd="1" destOrd="0" presId="urn:microsoft.com/office/officeart/2005/8/layout/hierarchy2"/>
    <dgm:cxn modelId="{FEE177C8-4DA1-4F2B-9088-13D9A97EAEA4}" type="presParOf" srcId="{19759DCC-2209-4B50-9397-9A10E9ED5EA9}" destId="{19A26B29-C7A3-46AE-BEBF-53C8DEC5212D}" srcOrd="2" destOrd="0" presId="urn:microsoft.com/office/officeart/2005/8/layout/hierarchy2"/>
    <dgm:cxn modelId="{ACB6D211-954C-416E-98F1-7600BEFC51D7}" type="presParOf" srcId="{19A26B29-C7A3-46AE-BEBF-53C8DEC5212D}" destId="{8DB7FBC9-2CB8-4B46-8282-A74AC6E04C99}" srcOrd="0" destOrd="0" presId="urn:microsoft.com/office/officeart/2005/8/layout/hierarchy2"/>
    <dgm:cxn modelId="{C21296AB-95F9-4FAA-81B6-2AC4DFD59B72}" type="presParOf" srcId="{19759DCC-2209-4B50-9397-9A10E9ED5EA9}" destId="{EEE7841A-703B-43FA-97BE-C95E085CB580}" srcOrd="3" destOrd="0" presId="urn:microsoft.com/office/officeart/2005/8/layout/hierarchy2"/>
    <dgm:cxn modelId="{16386E00-2566-43A2-B27A-AE6BA2B91BEF}" type="presParOf" srcId="{EEE7841A-703B-43FA-97BE-C95E085CB580}" destId="{98F77A74-C439-4BA0-AA8A-05DF95D5C0A0}" srcOrd="0" destOrd="0" presId="urn:microsoft.com/office/officeart/2005/8/layout/hierarchy2"/>
    <dgm:cxn modelId="{E0F3E873-F830-4956-B247-1647E7CF66C9}" type="presParOf" srcId="{EEE7841A-703B-43FA-97BE-C95E085CB580}" destId="{83E9B31B-B16D-459B-B781-037F91B8549D}" srcOrd="1" destOrd="0" presId="urn:microsoft.com/office/officeart/2005/8/layout/hierarchy2"/>
    <dgm:cxn modelId="{44782CE2-3D10-4882-A977-B597EBF6B713}" type="presParOf" srcId="{83E9B31B-B16D-459B-B781-037F91B8549D}" destId="{6BE5E898-5E7A-4911-BFBE-7293DF9F5F72}" srcOrd="0" destOrd="0" presId="urn:microsoft.com/office/officeart/2005/8/layout/hierarchy2"/>
    <dgm:cxn modelId="{1873ACB5-AA6B-4197-AD32-029BC460A43F}" type="presParOf" srcId="{6BE5E898-5E7A-4911-BFBE-7293DF9F5F72}" destId="{048206AF-56CE-4B4D-A846-696276562DD6}" srcOrd="0" destOrd="0" presId="urn:microsoft.com/office/officeart/2005/8/layout/hierarchy2"/>
    <dgm:cxn modelId="{3388BAA9-96A6-4197-8D8D-F749672E4884}" type="presParOf" srcId="{83E9B31B-B16D-459B-B781-037F91B8549D}" destId="{D9211574-2100-48B2-9AD5-38A53663F003}" srcOrd="1" destOrd="0" presId="urn:microsoft.com/office/officeart/2005/8/layout/hierarchy2"/>
    <dgm:cxn modelId="{DBC9F42C-AD9C-41EB-8F2B-38726400606C}" type="presParOf" srcId="{D9211574-2100-48B2-9AD5-38A53663F003}" destId="{0CD3404A-DC27-487C-B5CF-33105C012631}" srcOrd="0" destOrd="0" presId="urn:microsoft.com/office/officeart/2005/8/layout/hierarchy2"/>
    <dgm:cxn modelId="{CFE34DEE-17D6-4E14-BC82-42A3C26D6029}" type="presParOf" srcId="{D9211574-2100-48B2-9AD5-38A53663F003}" destId="{B6828E22-11D9-49E2-A509-E8A33AE62004}" srcOrd="1" destOrd="0" presId="urn:microsoft.com/office/officeart/2005/8/layout/hierarchy2"/>
    <dgm:cxn modelId="{92003CFA-EE29-4A2A-A58F-41C3AB1B171B}" type="presParOf" srcId="{83E9B31B-B16D-459B-B781-037F91B8549D}" destId="{718B4CD4-0051-4046-81BF-4D20E667A2AC}" srcOrd="2" destOrd="0" presId="urn:microsoft.com/office/officeart/2005/8/layout/hierarchy2"/>
    <dgm:cxn modelId="{476C9A93-E52B-4F6B-AEC8-2A0A73A2CFFF}" type="presParOf" srcId="{718B4CD4-0051-4046-81BF-4D20E667A2AC}" destId="{9A9E1E39-4E9C-4E8B-9742-E7AA8ED2B3FD}" srcOrd="0" destOrd="0" presId="urn:microsoft.com/office/officeart/2005/8/layout/hierarchy2"/>
    <dgm:cxn modelId="{F6EBBDA1-0321-4ABF-A98B-890C2CDB6327}" type="presParOf" srcId="{83E9B31B-B16D-459B-B781-037F91B8549D}" destId="{83D1EBBE-79A1-42FC-B6AD-13BD6D678F96}" srcOrd="3" destOrd="0" presId="urn:microsoft.com/office/officeart/2005/8/layout/hierarchy2"/>
    <dgm:cxn modelId="{8C8C733E-9214-4348-A974-06F4823E938D}" type="presParOf" srcId="{83D1EBBE-79A1-42FC-B6AD-13BD6D678F96}" destId="{2F5479D7-5D25-42F5-9094-55B51D9C2FF0}" srcOrd="0" destOrd="0" presId="urn:microsoft.com/office/officeart/2005/8/layout/hierarchy2"/>
    <dgm:cxn modelId="{EE4500D2-8EC6-4976-8107-6AB920209A4E}" type="presParOf" srcId="{83D1EBBE-79A1-42FC-B6AD-13BD6D678F96}" destId="{0A9C3DFA-4A04-49D6-A5C9-B82B27B5A21E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0AE8-BD9A-4F98-9DEB-19D90F8F6AAC}">
      <dsp:nvSpPr>
        <dsp:cNvPr id="0" name=""/>
        <dsp:cNvSpPr/>
      </dsp:nvSpPr>
      <dsp:spPr>
        <a:xfrm>
          <a:off x="730974" y="3451647"/>
          <a:ext cx="1222522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머신러닝</a:t>
          </a:r>
          <a:endParaRPr lang="ko-KR" altLang="en-US" sz="20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41374" y="3462047"/>
        <a:ext cx="1201722" cy="334295"/>
      </dsp:txXfrm>
    </dsp:sp>
    <dsp:sp modelId="{A47F0D53-691C-46FD-B3D4-DDD56B54DD1C}">
      <dsp:nvSpPr>
        <dsp:cNvPr id="0" name=""/>
        <dsp:cNvSpPr/>
      </dsp:nvSpPr>
      <dsp:spPr>
        <a:xfrm rot="17033572">
          <a:off x="1503974" y="3049308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2065957" y="3025361"/>
        <a:ext cx="59156" cy="59156"/>
      </dsp:txXfrm>
    </dsp:sp>
    <dsp:sp modelId="{A719138D-D5C7-4423-B1DD-C5602FE800E0}">
      <dsp:nvSpPr>
        <dsp:cNvPr id="0" name=""/>
        <dsp:cNvSpPr/>
      </dsp:nvSpPr>
      <dsp:spPr>
        <a:xfrm>
          <a:off x="2237574" y="2303135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지도학습</a:t>
          </a:r>
        </a:p>
      </dsp:txBody>
      <dsp:txXfrm>
        <a:off x="2247974" y="2313535"/>
        <a:ext cx="1396954" cy="334295"/>
      </dsp:txXfrm>
    </dsp:sp>
    <dsp:sp modelId="{C6CF6E58-B71D-4B3F-8674-8665D466A429}">
      <dsp:nvSpPr>
        <dsp:cNvPr id="0" name=""/>
        <dsp:cNvSpPr/>
      </dsp:nvSpPr>
      <dsp:spPr>
        <a:xfrm rot="16774348">
          <a:off x="2943231" y="1632810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3754659" y="1595734"/>
        <a:ext cx="85413" cy="85413"/>
      </dsp:txXfrm>
    </dsp:sp>
    <dsp:sp modelId="{39EBDDA6-1F64-471F-A56F-74BBA9DC383B}">
      <dsp:nvSpPr>
        <dsp:cNvPr id="0" name=""/>
        <dsp:cNvSpPr/>
      </dsp:nvSpPr>
      <dsp:spPr>
        <a:xfrm>
          <a:off x="3939404" y="618651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분류</a:t>
          </a:r>
        </a:p>
      </dsp:txBody>
      <dsp:txXfrm>
        <a:off x="3949804" y="629051"/>
        <a:ext cx="1195806" cy="334295"/>
      </dsp:txXfrm>
    </dsp:sp>
    <dsp:sp modelId="{9876BC8D-A7AF-46AE-80FC-AB4B54F01143}">
      <dsp:nvSpPr>
        <dsp:cNvPr id="0" name=""/>
        <dsp:cNvSpPr/>
      </dsp:nvSpPr>
      <dsp:spPr>
        <a:xfrm rot="17692822">
          <a:off x="4960446" y="48429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1169" y="473048"/>
        <a:ext cx="33760" cy="33760"/>
      </dsp:txXfrm>
    </dsp:sp>
    <dsp:sp modelId="{DC5C7FD3-9ED0-4E33-B9CB-ACE81F3D9FE2}">
      <dsp:nvSpPr>
        <dsp:cNvPr id="0" name=""/>
        <dsp:cNvSpPr/>
      </dsp:nvSpPr>
      <dsp:spPr>
        <a:xfrm>
          <a:off x="5440088" y="611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KNN</a:t>
          </a:r>
          <a:endParaRPr lang="ko-KR" altLang="en-US" sz="18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16511"/>
        <a:ext cx="1366551" cy="334295"/>
      </dsp:txXfrm>
    </dsp:sp>
    <dsp:sp modelId="{F3372B33-0461-4300-BA1A-414B2A3B9EA0}">
      <dsp:nvSpPr>
        <dsp:cNvPr id="0" name=""/>
        <dsp:cNvSpPr/>
      </dsp:nvSpPr>
      <dsp:spPr>
        <a:xfrm rot="19457599">
          <a:off x="5123129" y="68847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9303" y="685362"/>
        <a:ext cx="17492" cy="17492"/>
      </dsp:txXfrm>
    </dsp:sp>
    <dsp:sp modelId="{88585044-F5B9-4FB1-A257-75D2975DE40B}">
      <dsp:nvSpPr>
        <dsp:cNvPr id="0" name=""/>
        <dsp:cNvSpPr/>
      </dsp:nvSpPr>
      <dsp:spPr>
        <a:xfrm>
          <a:off x="5440088" y="414471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결정트리</a:t>
          </a:r>
          <a:endParaRPr lang="ko-KR" altLang="en-US" sz="20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424871"/>
        <a:ext cx="1366551" cy="334295"/>
      </dsp:txXfrm>
    </dsp:sp>
    <dsp:sp modelId="{53C98E16-0162-4AF4-8768-F043573DE3E3}">
      <dsp:nvSpPr>
        <dsp:cNvPr id="0" name=""/>
        <dsp:cNvSpPr/>
      </dsp:nvSpPr>
      <dsp:spPr>
        <a:xfrm rot="2142401">
          <a:off x="5123129" y="892658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9303" y="889542"/>
        <a:ext cx="17492" cy="17492"/>
      </dsp:txXfrm>
    </dsp:sp>
    <dsp:sp modelId="{1ECB4ABD-480B-45A8-A2EC-3ED4C540A4F6}">
      <dsp:nvSpPr>
        <dsp:cNvPr id="0" name=""/>
        <dsp:cNvSpPr/>
      </dsp:nvSpPr>
      <dsp:spPr>
        <a:xfrm>
          <a:off x="5440088" y="822830"/>
          <a:ext cx="1384204" cy="3550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로지스틱 회귀</a:t>
          </a:r>
        </a:p>
      </dsp:txBody>
      <dsp:txXfrm>
        <a:off x="5450488" y="833230"/>
        <a:ext cx="1363404" cy="334295"/>
      </dsp:txXfrm>
    </dsp:sp>
    <dsp:sp modelId="{DE2134F3-7697-47A6-B610-7964E2DE8029}">
      <dsp:nvSpPr>
        <dsp:cNvPr id="0" name=""/>
        <dsp:cNvSpPr/>
      </dsp:nvSpPr>
      <dsp:spPr>
        <a:xfrm rot="3907178">
          <a:off x="4960446" y="1096838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1169" y="1085588"/>
        <a:ext cx="33760" cy="33760"/>
      </dsp:txXfrm>
    </dsp:sp>
    <dsp:sp modelId="{1F97C85B-6FAD-443E-8353-261F6E870AA0}">
      <dsp:nvSpPr>
        <dsp:cNvPr id="0" name=""/>
        <dsp:cNvSpPr/>
      </dsp:nvSpPr>
      <dsp:spPr>
        <a:xfrm>
          <a:off x="5440088" y="123119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SVC</a:t>
          </a:r>
          <a:endParaRPr lang="ko-KR" altLang="en-US" sz="18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1241590"/>
        <a:ext cx="1366551" cy="334295"/>
      </dsp:txXfrm>
    </dsp:sp>
    <dsp:sp modelId="{AC693DCE-2271-44A7-8060-D38120725243}">
      <dsp:nvSpPr>
        <dsp:cNvPr id="0" name=""/>
        <dsp:cNvSpPr/>
      </dsp:nvSpPr>
      <dsp:spPr>
        <a:xfrm rot="20988802">
          <a:off x="3653053" y="2449530"/>
          <a:ext cx="28862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62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3790151" y="2447945"/>
        <a:ext cx="14431" cy="14431"/>
      </dsp:txXfrm>
    </dsp:sp>
    <dsp:sp modelId="{3067213F-97E3-4A7D-AE2C-BFE76370D009}">
      <dsp:nvSpPr>
        <dsp:cNvPr id="0" name=""/>
        <dsp:cNvSpPr/>
      </dsp:nvSpPr>
      <dsp:spPr>
        <a:xfrm>
          <a:off x="3939404" y="2252090"/>
          <a:ext cx="1216606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회귀</a:t>
          </a:r>
        </a:p>
      </dsp:txBody>
      <dsp:txXfrm>
        <a:off x="3949804" y="2262490"/>
        <a:ext cx="1195806" cy="334295"/>
      </dsp:txXfrm>
    </dsp:sp>
    <dsp:sp modelId="{1A393304-BE22-495A-BF20-6766B284F687}">
      <dsp:nvSpPr>
        <dsp:cNvPr id="0" name=""/>
        <dsp:cNvSpPr/>
      </dsp:nvSpPr>
      <dsp:spPr>
        <a:xfrm rot="17692822">
          <a:off x="4960446" y="211773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1169" y="2106488"/>
        <a:ext cx="33760" cy="33760"/>
      </dsp:txXfrm>
    </dsp:sp>
    <dsp:sp modelId="{65804DC4-71AE-4EFE-98F3-2E6D2E589AFD}">
      <dsp:nvSpPr>
        <dsp:cNvPr id="0" name=""/>
        <dsp:cNvSpPr/>
      </dsp:nvSpPr>
      <dsp:spPr>
        <a:xfrm>
          <a:off x="5440088" y="1639550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선형회귀</a:t>
          </a:r>
        </a:p>
      </dsp:txBody>
      <dsp:txXfrm>
        <a:off x="5450488" y="1649950"/>
        <a:ext cx="1366551" cy="334295"/>
      </dsp:txXfrm>
    </dsp:sp>
    <dsp:sp modelId="{123758C3-88EC-46B3-BFD3-364FBFDAF030}">
      <dsp:nvSpPr>
        <dsp:cNvPr id="0" name=""/>
        <dsp:cNvSpPr/>
      </dsp:nvSpPr>
      <dsp:spPr>
        <a:xfrm rot="19457599">
          <a:off x="5123129" y="232191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9303" y="2318802"/>
        <a:ext cx="17492" cy="17492"/>
      </dsp:txXfrm>
    </dsp:sp>
    <dsp:sp modelId="{CE9E1524-53CC-492E-A508-B262B419EB2F}">
      <dsp:nvSpPr>
        <dsp:cNvPr id="0" name=""/>
        <dsp:cNvSpPr/>
      </dsp:nvSpPr>
      <dsp:spPr>
        <a:xfrm>
          <a:off x="5440088" y="204791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릿지</a:t>
          </a:r>
          <a:endParaRPr lang="ko-KR" altLang="en-US" sz="18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2058310"/>
        <a:ext cx="1366551" cy="334295"/>
      </dsp:txXfrm>
    </dsp:sp>
    <dsp:sp modelId="{70678EC9-F1A3-4E83-A52F-592E9F59B9DC}">
      <dsp:nvSpPr>
        <dsp:cNvPr id="0" name=""/>
        <dsp:cNvSpPr/>
      </dsp:nvSpPr>
      <dsp:spPr>
        <a:xfrm rot="2142401">
          <a:off x="5123129" y="2526097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9303" y="2522982"/>
        <a:ext cx="17492" cy="17492"/>
      </dsp:txXfrm>
    </dsp:sp>
    <dsp:sp modelId="{90AB29A8-D4B6-45CB-A8B4-0E1569D1F957}">
      <dsp:nvSpPr>
        <dsp:cNvPr id="0" name=""/>
        <dsp:cNvSpPr/>
      </dsp:nvSpPr>
      <dsp:spPr>
        <a:xfrm>
          <a:off x="5440088" y="2456270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라쏘</a:t>
          </a:r>
          <a:endParaRPr lang="ko-KR" altLang="en-US" sz="18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2466670"/>
        <a:ext cx="1366551" cy="334295"/>
      </dsp:txXfrm>
    </dsp:sp>
    <dsp:sp modelId="{E3342491-87B3-4EF7-961A-090DEFBA1CFC}">
      <dsp:nvSpPr>
        <dsp:cNvPr id="0" name=""/>
        <dsp:cNvSpPr/>
      </dsp:nvSpPr>
      <dsp:spPr>
        <a:xfrm rot="3907178">
          <a:off x="4960446" y="2730277"/>
          <a:ext cx="6752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5206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81169" y="2719027"/>
        <a:ext cx="33760" cy="33760"/>
      </dsp:txXfrm>
    </dsp:sp>
    <dsp:sp modelId="{E7C19D09-E29C-462D-B3B0-10B18AD00976}">
      <dsp:nvSpPr>
        <dsp:cNvPr id="0" name=""/>
        <dsp:cNvSpPr/>
      </dsp:nvSpPr>
      <dsp:spPr>
        <a:xfrm>
          <a:off x="5440088" y="2864630"/>
          <a:ext cx="138126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SVR</a:t>
          </a:r>
          <a:endParaRPr lang="ko-KR" altLang="en-US" sz="18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0488" y="2875030"/>
        <a:ext cx="1360464" cy="334295"/>
      </dsp:txXfrm>
    </dsp:sp>
    <dsp:sp modelId="{E608D6FA-B9B1-489F-890C-19A884266C5C}">
      <dsp:nvSpPr>
        <dsp:cNvPr id="0" name=""/>
        <dsp:cNvSpPr/>
      </dsp:nvSpPr>
      <dsp:spPr>
        <a:xfrm rot="4825652">
          <a:off x="2943231" y="3317294"/>
          <a:ext cx="170827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0827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3754659" y="3280218"/>
        <a:ext cx="85413" cy="85413"/>
      </dsp:txXfrm>
    </dsp:sp>
    <dsp:sp modelId="{FB285474-27E9-4526-A869-6BF9B4E1EF11}">
      <dsp:nvSpPr>
        <dsp:cNvPr id="0" name=""/>
        <dsp:cNvSpPr/>
      </dsp:nvSpPr>
      <dsp:spPr>
        <a:xfrm>
          <a:off x="3939404" y="3987619"/>
          <a:ext cx="1242088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앙상블</a:t>
          </a:r>
        </a:p>
      </dsp:txBody>
      <dsp:txXfrm>
        <a:off x="3949804" y="3998019"/>
        <a:ext cx="1221288" cy="334295"/>
      </dsp:txXfrm>
    </dsp:sp>
    <dsp:sp modelId="{27B66250-A49F-48D0-9979-D068FABE0CFE}">
      <dsp:nvSpPr>
        <dsp:cNvPr id="0" name=""/>
        <dsp:cNvSpPr/>
      </dsp:nvSpPr>
      <dsp:spPr>
        <a:xfrm rot="17443852">
          <a:off x="4937576" y="3806415"/>
          <a:ext cx="755134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755134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296265" y="3793167"/>
        <a:ext cx="37756" cy="37756"/>
      </dsp:txXfrm>
    </dsp:sp>
    <dsp:sp modelId="{396D1BEF-2513-43E2-8F17-7D327495A0F7}">
      <dsp:nvSpPr>
        <dsp:cNvPr id="0" name=""/>
        <dsp:cNvSpPr/>
      </dsp:nvSpPr>
      <dsp:spPr>
        <a:xfrm>
          <a:off x="5448795" y="3281377"/>
          <a:ext cx="1387351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보팅</a:t>
          </a:r>
          <a:r>
            <a:rPr lang="en-US" altLang="ko-KR" sz="16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(Voting)</a:t>
          </a:r>
          <a:endParaRPr lang="ko-KR" altLang="en-US" sz="16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59195" y="3291777"/>
        <a:ext cx="1366551" cy="334295"/>
      </dsp:txXfrm>
    </dsp:sp>
    <dsp:sp modelId="{E62050F6-0942-4477-98FD-8DCEFBAF529E}">
      <dsp:nvSpPr>
        <dsp:cNvPr id="0" name=""/>
        <dsp:cNvSpPr/>
      </dsp:nvSpPr>
      <dsp:spPr>
        <a:xfrm rot="20530556">
          <a:off x="5174570" y="4115386"/>
          <a:ext cx="28847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8477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311596" y="4113804"/>
        <a:ext cx="14423" cy="14423"/>
      </dsp:txXfrm>
    </dsp:sp>
    <dsp:sp modelId="{BF8F04FE-1641-4014-8634-A412E5C9D0CD}">
      <dsp:nvSpPr>
        <dsp:cNvPr id="0" name=""/>
        <dsp:cNvSpPr/>
      </dsp:nvSpPr>
      <dsp:spPr>
        <a:xfrm>
          <a:off x="5456124" y="3899318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베깅</a:t>
          </a:r>
          <a:r>
            <a:rPr lang="en-US" altLang="ko-KR" sz="14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(Bagging)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66524" y="3909718"/>
        <a:ext cx="1366551" cy="334295"/>
      </dsp:txXfrm>
    </dsp:sp>
    <dsp:sp modelId="{BD1D9B60-9135-4647-9FBB-3353AAD69454}">
      <dsp:nvSpPr>
        <dsp:cNvPr id="0" name=""/>
        <dsp:cNvSpPr/>
      </dsp:nvSpPr>
      <dsp:spPr>
        <a:xfrm rot="19404154">
          <a:off x="6807435" y="3962251"/>
          <a:ext cx="36560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65602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1096" y="3958741"/>
        <a:ext cx="18280" cy="18280"/>
      </dsp:txXfrm>
    </dsp:sp>
    <dsp:sp modelId="{F4D6A4BE-C429-4F93-AA04-CF01D9BDBA00}">
      <dsp:nvSpPr>
        <dsp:cNvPr id="0" name=""/>
        <dsp:cNvSpPr/>
      </dsp:nvSpPr>
      <dsp:spPr>
        <a:xfrm>
          <a:off x="7136997" y="3681349"/>
          <a:ext cx="128842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ts val="1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랜덤포레스트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147397" y="3691749"/>
        <a:ext cx="1267621" cy="334295"/>
      </dsp:txXfrm>
    </dsp:sp>
    <dsp:sp modelId="{2C2ACB30-B3CC-44EA-8D1C-2BD02A3B9886}">
      <dsp:nvSpPr>
        <dsp:cNvPr id="0" name=""/>
        <dsp:cNvSpPr/>
      </dsp:nvSpPr>
      <dsp:spPr>
        <a:xfrm rot="3794722">
          <a:off x="5013132" y="4432960"/>
          <a:ext cx="61241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1241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04027" y="4423280"/>
        <a:ext cx="30620" cy="30620"/>
      </dsp:txXfrm>
    </dsp:sp>
    <dsp:sp modelId="{FE0F2443-9F2F-4870-8DDC-F3F4F7E9F8A6}">
      <dsp:nvSpPr>
        <dsp:cNvPr id="0" name=""/>
        <dsp:cNvSpPr/>
      </dsp:nvSpPr>
      <dsp:spPr>
        <a:xfrm>
          <a:off x="5457182" y="4534466"/>
          <a:ext cx="1387351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10800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부스팅</a:t>
          </a:r>
          <a:r>
            <a:rPr lang="en-US" altLang="ko-KR" sz="12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(Boosting)</a:t>
          </a:r>
          <a:endParaRPr lang="ko-KR" altLang="en-US" sz="12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5467582" y="4544866"/>
        <a:ext cx="1366551" cy="334295"/>
      </dsp:txXfrm>
    </dsp:sp>
    <dsp:sp modelId="{C53435BF-C3FB-465C-8367-AEE39A059F2E}">
      <dsp:nvSpPr>
        <dsp:cNvPr id="0" name=""/>
        <dsp:cNvSpPr/>
      </dsp:nvSpPr>
      <dsp:spPr>
        <a:xfrm rot="18199689">
          <a:off x="6724615" y="4484005"/>
          <a:ext cx="53230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32300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7457" y="4476328"/>
        <a:ext cx="26615" cy="26615"/>
      </dsp:txXfrm>
    </dsp:sp>
    <dsp:sp modelId="{982D89F4-DFDD-4BE8-B6F8-4EC54E7B4087}">
      <dsp:nvSpPr>
        <dsp:cNvPr id="0" name=""/>
        <dsp:cNvSpPr/>
      </dsp:nvSpPr>
      <dsp:spPr>
        <a:xfrm>
          <a:off x="7136997" y="408970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Ada boosting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147397" y="4100109"/>
        <a:ext cx="1250683" cy="334295"/>
      </dsp:txXfrm>
    </dsp:sp>
    <dsp:sp modelId="{1A90B742-8F9A-4AAA-A59F-704AE1223936}">
      <dsp:nvSpPr>
        <dsp:cNvPr id="0" name=""/>
        <dsp:cNvSpPr/>
      </dsp:nvSpPr>
      <dsp:spPr>
        <a:xfrm rot="21174359">
          <a:off x="6843405" y="4688185"/>
          <a:ext cx="29471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9471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83397" y="4686447"/>
        <a:ext cx="14735" cy="14735"/>
      </dsp:txXfrm>
    </dsp:sp>
    <dsp:sp modelId="{5252EA87-AF3B-44A4-BA5C-A516235914D1}">
      <dsp:nvSpPr>
        <dsp:cNvPr id="0" name=""/>
        <dsp:cNvSpPr/>
      </dsp:nvSpPr>
      <dsp:spPr>
        <a:xfrm>
          <a:off x="7136997" y="4498069"/>
          <a:ext cx="1271483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GBM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147397" y="4508469"/>
        <a:ext cx="1250683" cy="334295"/>
      </dsp:txXfrm>
    </dsp:sp>
    <dsp:sp modelId="{33C4D4C1-82ED-49DB-B080-8E80A7371763}">
      <dsp:nvSpPr>
        <dsp:cNvPr id="0" name=""/>
        <dsp:cNvSpPr/>
      </dsp:nvSpPr>
      <dsp:spPr>
        <a:xfrm rot="3109381">
          <a:off x="6754179" y="4892365"/>
          <a:ext cx="47317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47317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78936" y="4886166"/>
        <a:ext cx="23658" cy="23658"/>
      </dsp:txXfrm>
    </dsp:sp>
    <dsp:sp modelId="{6E2034CE-82E6-4B59-B4E3-316D6276AB81}">
      <dsp:nvSpPr>
        <dsp:cNvPr id="0" name=""/>
        <dsp:cNvSpPr/>
      </dsp:nvSpPr>
      <dsp:spPr>
        <a:xfrm>
          <a:off x="7136997" y="490642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XG boosting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147397" y="4916829"/>
        <a:ext cx="1267784" cy="334295"/>
      </dsp:txXfrm>
    </dsp:sp>
    <dsp:sp modelId="{4F6BECD3-B28A-48DF-B975-73144CDB4275}">
      <dsp:nvSpPr>
        <dsp:cNvPr id="0" name=""/>
        <dsp:cNvSpPr/>
      </dsp:nvSpPr>
      <dsp:spPr>
        <a:xfrm rot="4167244">
          <a:off x="6574100" y="5096545"/>
          <a:ext cx="833329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833329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69932" y="5081342"/>
        <a:ext cx="41666" cy="41666"/>
      </dsp:txXfrm>
    </dsp:sp>
    <dsp:sp modelId="{3C678DBA-BB87-4037-B045-A3935086C46A}">
      <dsp:nvSpPr>
        <dsp:cNvPr id="0" name=""/>
        <dsp:cNvSpPr/>
      </dsp:nvSpPr>
      <dsp:spPr>
        <a:xfrm>
          <a:off x="7136997" y="5314789"/>
          <a:ext cx="1288584" cy="35509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10800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Light GBM</a:t>
          </a:r>
          <a:endParaRPr lang="ko-KR" altLang="en-US" sz="14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7147397" y="5325189"/>
        <a:ext cx="1267784" cy="334295"/>
      </dsp:txXfrm>
    </dsp:sp>
    <dsp:sp modelId="{19A26B29-C7A3-46AE-BEBF-53C8DEC5212D}">
      <dsp:nvSpPr>
        <dsp:cNvPr id="0" name=""/>
        <dsp:cNvSpPr/>
      </dsp:nvSpPr>
      <dsp:spPr>
        <a:xfrm rot="4566428">
          <a:off x="1503974" y="4197820"/>
          <a:ext cx="11831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83122" y="5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2065957" y="4173873"/>
        <a:ext cx="59156" cy="59156"/>
      </dsp:txXfrm>
    </dsp:sp>
    <dsp:sp modelId="{98F77A74-C439-4BA0-AA8A-05DF95D5C0A0}">
      <dsp:nvSpPr>
        <dsp:cNvPr id="0" name=""/>
        <dsp:cNvSpPr/>
      </dsp:nvSpPr>
      <dsp:spPr>
        <a:xfrm>
          <a:off x="2237574" y="4600159"/>
          <a:ext cx="1417754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비지도학습</a:t>
          </a:r>
        </a:p>
      </dsp:txBody>
      <dsp:txXfrm>
        <a:off x="2247974" y="4610559"/>
        <a:ext cx="1396954" cy="334295"/>
      </dsp:txXfrm>
    </dsp:sp>
    <dsp:sp modelId="{6BE5E898-5E7A-4911-BFBE-7293DF9F5F72}">
      <dsp:nvSpPr>
        <dsp:cNvPr id="0" name=""/>
        <dsp:cNvSpPr/>
      </dsp:nvSpPr>
      <dsp:spPr>
        <a:xfrm rot="19457599">
          <a:off x="3622446" y="466998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3788620" y="4666871"/>
        <a:ext cx="17492" cy="17492"/>
      </dsp:txXfrm>
    </dsp:sp>
    <dsp:sp modelId="{0CD3404A-DC27-487C-B5CF-33105C012631}">
      <dsp:nvSpPr>
        <dsp:cNvPr id="0" name=""/>
        <dsp:cNvSpPr/>
      </dsp:nvSpPr>
      <dsp:spPr>
        <a:xfrm>
          <a:off x="3939404" y="439597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차원축소</a:t>
          </a:r>
        </a:p>
      </dsp:txBody>
      <dsp:txXfrm>
        <a:off x="3949804" y="4406379"/>
        <a:ext cx="1221288" cy="334295"/>
      </dsp:txXfrm>
    </dsp:sp>
    <dsp:sp modelId="{718B4CD4-0051-4046-81BF-4D20E667A2AC}">
      <dsp:nvSpPr>
        <dsp:cNvPr id="0" name=""/>
        <dsp:cNvSpPr/>
      </dsp:nvSpPr>
      <dsp:spPr>
        <a:xfrm rot="2142401">
          <a:off x="3622446" y="4874166"/>
          <a:ext cx="34984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49841" y="5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3788620" y="4871051"/>
        <a:ext cx="17492" cy="17492"/>
      </dsp:txXfrm>
    </dsp:sp>
    <dsp:sp modelId="{2F5479D7-5D25-42F5-9094-55B51D9C2FF0}">
      <dsp:nvSpPr>
        <dsp:cNvPr id="0" name=""/>
        <dsp:cNvSpPr/>
      </dsp:nvSpPr>
      <dsp:spPr>
        <a:xfrm>
          <a:off x="3939404" y="4804339"/>
          <a:ext cx="1242088" cy="35509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군집</a:t>
          </a:r>
        </a:p>
      </dsp:txBody>
      <dsp:txXfrm>
        <a:off x="3949804" y="4814739"/>
        <a:ext cx="1221288" cy="334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D42B-71AC-4F08-B633-53A17B079B3B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79C3A-6DE6-41A6-BE52-D6A2D0633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9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9C80-4CE3-4CA7-89F8-5DC4FEFDD13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5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8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3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6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4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29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1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6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54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0FBB-A383-4DB3-A014-7A276382246B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343" y="203100"/>
            <a:ext cx="10515600" cy="662781"/>
          </a:xfrm>
        </p:spPr>
        <p:txBody>
          <a:bodyPr>
            <a:noAutofit/>
          </a:bodyPr>
          <a:lstStyle>
            <a:lvl1pPr>
              <a:defRPr sz="2800">
                <a:solidFill>
                  <a:srgbClr val="0090D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D2CC-218F-474B-81B6-1A56FEEFF590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FAD66-473F-4519-9FA7-CB3767A9E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" y="929641"/>
            <a:ext cx="11247119" cy="4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6D576-5DCF-4962-BB59-D3729FE9AC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1" y="273227"/>
            <a:ext cx="2006496" cy="5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3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3906-2375-4C5E-8776-63DD9E61FFA5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D98E-1A54-4014-9E91-6962666D6BBF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3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A1EC-7962-4E6B-BE7A-EF0B923CBD80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FFCD-8089-4499-83DE-5004439BCB63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1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BFFF-2302-4A2C-ABB5-AED36C3945E5}" type="datetime1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2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eb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eb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183A260-8FB0-3060-512D-B58B8C9F9397}"/>
              </a:ext>
            </a:extLst>
          </p:cNvPr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B64931F-71FA-FDB6-A980-E6B625CC49EE}"/>
              </a:ext>
            </a:extLst>
          </p:cNvPr>
          <p:cNvSpPr/>
          <p:nvPr/>
        </p:nvSpPr>
        <p:spPr>
          <a:xfrm rot="18900000">
            <a:off x="-2284486" y="643901"/>
            <a:ext cx="8647704" cy="2826191"/>
          </a:xfrm>
          <a:prstGeom prst="trapezoid">
            <a:avLst>
              <a:gd name="adj" fmla="val 100977"/>
            </a:avLst>
          </a:prstGeom>
          <a:solidFill>
            <a:srgbClr val="1CD8EC"/>
          </a:solidFill>
          <a:ln>
            <a:solidFill>
              <a:srgbClr val="1CD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893C0F-8EF9-4BEC-6C96-6F2A1078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3434" y="1182414"/>
            <a:ext cx="6574221" cy="2554014"/>
          </a:xfrm>
        </p:spPr>
        <p:txBody>
          <a:bodyPr>
            <a:noAutofit/>
          </a:bodyPr>
          <a:lstStyle/>
          <a:p>
            <a:pPr algn="r"/>
            <a:r>
              <a:rPr lang="en-US" altLang="ko-KR" sz="80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Machine</a:t>
            </a:r>
            <a:br>
              <a:rPr lang="en-US" altLang="ko-KR" sz="8800">
                <a:latin typeface="SB 어그로 Bold" panose="02020603020101020101" pitchFamily="18" charset="-127"/>
                <a:ea typeface="SB 어그로 Bold" panose="02020603020101020101" pitchFamily="18" charset="-127"/>
              </a:rPr>
            </a:br>
            <a:r>
              <a:rPr lang="en-US" altLang="ko-KR" sz="88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Learning</a:t>
            </a:r>
            <a:endParaRPr lang="ko-KR" altLang="en-US" sz="880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DA0F71-FDF8-99FE-353E-69DC861A7740}"/>
              </a:ext>
            </a:extLst>
          </p:cNvPr>
          <p:cNvSpPr txBox="1">
            <a:spLocks/>
          </p:cNvSpPr>
          <p:nvPr/>
        </p:nvSpPr>
        <p:spPr>
          <a:xfrm>
            <a:off x="8261132" y="5675586"/>
            <a:ext cx="3326524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 규 남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7E45D-0075-EDE7-B16B-47D038EE736B}"/>
              </a:ext>
            </a:extLst>
          </p:cNvPr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DF6AA-DBEE-6930-4DAE-B723537A0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77842"/>
            <a:ext cx="2497194" cy="650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62D24F-04FF-80FA-617D-8F099E8F8C65}"/>
              </a:ext>
            </a:extLst>
          </p:cNvPr>
          <p:cNvSpPr txBox="1">
            <a:spLocks/>
          </p:cNvSpPr>
          <p:nvPr/>
        </p:nvSpPr>
        <p:spPr>
          <a:xfrm>
            <a:off x="3862873" y="3675358"/>
            <a:ext cx="7724782" cy="945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chap 8. Logistic Regression</a:t>
            </a:r>
            <a:endParaRPr lang="en-US" altLang="ko-KR" sz="3200" i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16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EC3C35-D86E-4EDC-8FDD-6ADD9843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563"/>
            <a:ext cx="12192000" cy="586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437106-068F-5203-8170-44D972347B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88083-E998-AE4A-E591-3745BDF725C0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56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9693E8-3868-4504-93AF-45B1BE8A5283}"/>
              </a:ext>
            </a:extLst>
          </p:cNvPr>
          <p:cNvSpPr/>
          <p:nvPr/>
        </p:nvSpPr>
        <p:spPr>
          <a:xfrm>
            <a:off x="487960" y="2906236"/>
            <a:ext cx="11220548" cy="15030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iris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사용하여 우리가 배웠던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모델들의 </a:t>
            </a:r>
            <a:endParaRPr lang="en-US" altLang="ko-KR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 파라미터를 찾아보자</a:t>
            </a:r>
            <a:endParaRPr lang="en-US" altLang="ko-KR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6412A-241A-3BE5-6CB9-C573C173AC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90F3AE-F2C1-5886-9595-E9CF785DF1F8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6727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학습목표</a:t>
            </a:r>
            <a:endParaRPr sz="2800" dirty="0">
              <a:solidFill>
                <a:schemeClr val="lt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B1A45-5D58-432A-9F4D-EFDF44A282C3}"/>
              </a:ext>
            </a:extLst>
          </p:cNvPr>
          <p:cNvSpPr txBox="1"/>
          <p:nvPr/>
        </p:nvSpPr>
        <p:spPr>
          <a:xfrm>
            <a:off x="3105948" y="2108200"/>
            <a:ext cx="608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rgbClr val="64B8C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</a:p>
          <a:p>
            <a:pPr algn="ctr"/>
            <a:r>
              <a:rPr lang="en-US" altLang="ko-KR" sz="54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 WATCHING</a:t>
            </a:r>
            <a:endParaRPr lang="ko-KR" altLang="en-US" sz="54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6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8A7CEBB-1CD9-4890-AB52-04A6AF28B14C}"/>
              </a:ext>
            </a:extLst>
          </p:cNvPr>
          <p:cNvSpPr/>
          <p:nvPr/>
        </p:nvSpPr>
        <p:spPr>
          <a:xfrm>
            <a:off x="772591" y="1557826"/>
            <a:ext cx="10515599" cy="240446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분류의 개념을 이해할 수 있다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로지스틱 회귀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(Logistic Regression)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모델의 개념을 이해하고 사용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 수 있다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99861-37E1-5FD2-A6E1-BC89788F1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54290-E45D-50B1-540F-376F46A31D15}"/>
              </a:ext>
            </a:extLst>
          </p:cNvPr>
          <p:cNvSpPr txBox="1"/>
          <p:nvPr/>
        </p:nvSpPr>
        <p:spPr>
          <a:xfrm>
            <a:off x="959004" y="260111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2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C6B8BD63-29CB-4A94-902F-01668EE93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898358"/>
              </p:ext>
            </p:extLst>
          </p:nvPr>
        </p:nvGraphicFramePr>
        <p:xfrm>
          <a:off x="1168973" y="1047965"/>
          <a:ext cx="9156557" cy="56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543EBCA-CC52-88D5-B09A-3FD4E69788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A42A8-68CE-1A7B-942B-F357D150D695}"/>
              </a:ext>
            </a:extLst>
          </p:cNvPr>
          <p:cNvSpPr txBox="1"/>
          <p:nvPr/>
        </p:nvSpPr>
        <p:spPr>
          <a:xfrm>
            <a:off x="959004" y="260111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수업 개략도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3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89C60E7-49F2-4A88-A8BE-C0FF64877C20}"/>
              </a:ext>
            </a:extLst>
          </p:cNvPr>
          <p:cNvSpPr/>
          <p:nvPr/>
        </p:nvSpPr>
        <p:spPr>
          <a:xfrm>
            <a:off x="2374085" y="3131427"/>
            <a:ext cx="156035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83FC6B9-3154-4BF0-875C-622BA730DA09}"/>
              </a:ext>
            </a:extLst>
          </p:cNvPr>
          <p:cNvSpPr/>
          <p:nvPr/>
        </p:nvSpPr>
        <p:spPr>
          <a:xfrm>
            <a:off x="5030741" y="3131427"/>
            <a:ext cx="1743512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사용 목적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BEA048-21A4-4369-B588-C3F1085FCA59}"/>
              </a:ext>
            </a:extLst>
          </p:cNvPr>
          <p:cNvSpPr/>
          <p:nvPr/>
        </p:nvSpPr>
        <p:spPr>
          <a:xfrm>
            <a:off x="7966258" y="3131427"/>
            <a:ext cx="2058587" cy="5951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sigmoid</a:t>
            </a:r>
            <a:r>
              <a:rPr lang="ko-KR" altLang="en-US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함수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655754-8CAE-4B26-BAD7-B52A00C56CB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3934437" y="3429000"/>
            <a:ext cx="1096304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BA4696-34CE-4A86-B9D5-5EE95DF7082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6774253" y="3429000"/>
            <a:ext cx="1192005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6DD612E-F21C-40DB-9C95-3B27B74C0025}"/>
              </a:ext>
            </a:extLst>
          </p:cNvPr>
          <p:cNvSpPr/>
          <p:nvPr/>
        </p:nvSpPr>
        <p:spPr>
          <a:xfrm>
            <a:off x="3015331" y="2610608"/>
            <a:ext cx="275208" cy="42591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BE3CE2-FDD0-09D7-83C5-74AED0F1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609C6-5D31-FB95-8C8D-F0EB35BD5BFC}"/>
              </a:ext>
            </a:extLst>
          </p:cNvPr>
          <p:cNvSpPr txBox="1"/>
          <p:nvPr/>
        </p:nvSpPr>
        <p:spPr>
          <a:xfrm>
            <a:off x="959004" y="260111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수업 흐름도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4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2C3C9D-7DFF-4E6F-87F3-33565B3F3B3D}"/>
              </a:ext>
            </a:extLst>
          </p:cNvPr>
          <p:cNvSpPr/>
          <p:nvPr/>
        </p:nvSpPr>
        <p:spPr>
          <a:xfrm>
            <a:off x="487960" y="2388281"/>
            <a:ext cx="11220548" cy="169183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모델 </a:t>
            </a:r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방식을 기반으로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이진 분류를 </a:t>
            </a:r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수행하는 모델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534DD2-6A9C-4DCF-97CC-6A7CA31B9B56}"/>
              </a:ext>
            </a:extLst>
          </p:cNvPr>
          <p:cNvSpPr/>
          <p:nvPr/>
        </p:nvSpPr>
        <p:spPr>
          <a:xfrm>
            <a:off x="1" y="476716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이름은 회귀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(Regression)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이지만 숫자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구분하는 분류 모델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01532C-1F1C-F5BF-60F1-BDBB0BAC9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EAE914-E215-9F46-754C-7FBF5632D019}"/>
              </a:ext>
            </a:extLst>
          </p:cNvPr>
          <p:cNvSpPr txBox="1"/>
          <p:nvPr/>
        </p:nvSpPr>
        <p:spPr>
          <a:xfrm>
            <a:off x="959004" y="260111"/>
            <a:ext cx="713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 회귀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(Logistic Regression)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2CAA60-C715-4E37-967C-C8DE166487E5}"/>
              </a:ext>
            </a:extLst>
          </p:cNvPr>
          <p:cNvSpPr/>
          <p:nvPr/>
        </p:nvSpPr>
        <p:spPr>
          <a:xfrm>
            <a:off x="772591" y="1307662"/>
            <a:ext cx="10515599" cy="354381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모델 방식을 분류에 사용하는 이유 </a:t>
            </a:r>
            <a:endParaRPr lang="en-US" altLang="ko-KR" sz="28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모델은 간단한 함수식을 사용하기 때문에 학습 및 예측 속도가 빠르다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매우 큰 데이터 세트에서도 잘 동작한다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일반적으로 특성이 많을수록 더 잘 동작한다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그러나 특성이 적은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데이터에서는 다른 모델이 더 좋은 경우가 많다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18069-8C32-8089-E055-BE6A5F63C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1DAAA-A148-0B66-2925-71D9403FA687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04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5881B-64A6-40CD-9C3A-F9D2991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82" y="1328743"/>
            <a:ext cx="4413249" cy="40989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5CDEBE-884B-4918-97BC-7BD8A2B6804F}"/>
              </a:ext>
            </a:extLst>
          </p:cNvPr>
          <p:cNvSpPr/>
          <p:nvPr/>
        </p:nvSpPr>
        <p:spPr>
          <a:xfrm>
            <a:off x="0" y="572350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선형회귀 직선을 사용하여 두 집단을 분류 할 수 있다는 점에서 착안함</a:t>
            </a:r>
            <a:endParaRPr lang="ko-KR" altLang="en-US" sz="24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1DE78-1638-1064-82AF-5786949A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5F388-6386-88A0-DE31-92B73933D5D1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0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A3953F-B73A-4178-BC53-C5E4DC20C91D}"/>
              </a:ext>
            </a:extLst>
          </p:cNvPr>
          <p:cNvSpPr/>
          <p:nvPr/>
        </p:nvSpPr>
        <p:spPr>
          <a:xfrm>
            <a:off x="8985210" y="6429438"/>
            <a:ext cx="3005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https://icim.nims.re.kr/post/easyMath/64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E44D0F-3E7C-4B20-A182-BCA0B56BFAA6}"/>
              </a:ext>
            </a:extLst>
          </p:cNvPr>
          <p:cNvSpPr/>
          <p:nvPr/>
        </p:nvSpPr>
        <p:spPr>
          <a:xfrm>
            <a:off x="-8389" y="1426642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공부한 시간에 따른 시험합격여부를 예측하는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분류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F72D-0371-47B7-90D8-624E5B0CE367}"/>
              </a:ext>
            </a:extLst>
          </p:cNvPr>
          <p:cNvSpPr/>
          <p:nvPr/>
        </p:nvSpPr>
        <p:spPr>
          <a:xfrm>
            <a:off x="4475988" y="4661917"/>
            <a:ext cx="11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 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불합격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0A2195-CDFB-4023-82B1-D185969EDE59}"/>
              </a:ext>
            </a:extLst>
          </p:cNvPr>
          <p:cNvSpPr/>
          <p:nvPr/>
        </p:nvSpPr>
        <p:spPr>
          <a:xfrm>
            <a:off x="4475988" y="2210381"/>
            <a:ext cx="11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합격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3EF6AA-9208-484A-B257-CC1A801D9978}"/>
              </a:ext>
            </a:extLst>
          </p:cNvPr>
          <p:cNvSpPr/>
          <p:nvPr/>
        </p:nvSpPr>
        <p:spPr>
          <a:xfrm>
            <a:off x="0" y="548075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 회귀 직선을 사용하여 분류하면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20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시간을 공부했을 경우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값은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보다 커지게 됨</a:t>
            </a:r>
            <a:endParaRPr lang="en-US" altLang="ko-KR" sz="2400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즉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출력되는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값이 특별한 의미가 없고 합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 판단의 기준이 되기 힘듦</a:t>
            </a:r>
            <a:endParaRPr lang="en-US" altLang="ko-KR" sz="2400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21DC1-5559-4A12-9019-2D1FD286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82" y="2043834"/>
            <a:ext cx="6044886" cy="3269632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5255CD6-9302-4523-A441-3AE04ACAC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50647"/>
              </p:ext>
            </p:extLst>
          </p:nvPr>
        </p:nvGraphicFramePr>
        <p:xfrm>
          <a:off x="1070170" y="2427435"/>
          <a:ext cx="297008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42">
                  <a:extLst>
                    <a:ext uri="{9D8B030D-6E8A-4147-A177-3AD203B41FA5}">
                      <a16:colId xmlns:a16="http://schemas.microsoft.com/office/drawing/2014/main" val="1604798937"/>
                    </a:ext>
                  </a:extLst>
                </a:gridCol>
                <a:gridCol w="1485042">
                  <a:extLst>
                    <a:ext uri="{9D8B030D-6E8A-4147-A177-3AD203B41FA5}">
                      <a16:colId xmlns:a16="http://schemas.microsoft.com/office/drawing/2014/main" val="4165377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공부한시간</a:t>
                      </a:r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합격여부</a:t>
                      </a:r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9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17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3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1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83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05740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2304A73-AFE0-8723-E6C8-9B8489553A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D6F1A-C4B7-9335-466F-E12CD988473F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3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A09CE0-61F0-4CE8-A5AC-28B77A584E53}"/>
              </a:ext>
            </a:extLst>
          </p:cNvPr>
          <p:cNvSpPr/>
          <p:nvPr/>
        </p:nvSpPr>
        <p:spPr>
          <a:xfrm>
            <a:off x="0" y="144342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공부한 시간에 따른 시험합격여부를 예측하는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로지스틱 회귀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BFADB-9413-41E7-8D5B-3AD540455552}"/>
              </a:ext>
            </a:extLst>
          </p:cNvPr>
          <p:cNvSpPr/>
          <p:nvPr/>
        </p:nvSpPr>
        <p:spPr>
          <a:xfrm>
            <a:off x="0" y="561486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 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사용하여 예측하면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0~1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사이의 확률 정보로 표시 가능</a:t>
            </a:r>
            <a:endParaRPr lang="en-US" altLang="ko-KR" sz="2400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0.5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기준으로 낮으면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0, 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높으면 </a:t>
            </a:r>
            <a:r>
              <a:rPr lang="en-US" altLang="ko-KR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9F713C-08E5-4A7F-81AD-BB43E180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172" y="2068005"/>
            <a:ext cx="6637655" cy="33375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E11998-036A-4587-9428-1C100CEC5487}"/>
              </a:ext>
            </a:extLst>
          </p:cNvPr>
          <p:cNvGrpSpPr/>
          <p:nvPr/>
        </p:nvGrpSpPr>
        <p:grpSpPr>
          <a:xfrm>
            <a:off x="6095999" y="3230630"/>
            <a:ext cx="2940256" cy="894593"/>
            <a:chOff x="8968605" y="3474265"/>
            <a:chExt cx="2940256" cy="8945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1D2B336-2B42-410C-9710-74D38DF4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887" y="3817090"/>
              <a:ext cx="1287461" cy="55176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30396A-9153-4595-9C26-C279AFF21539}"/>
                </a:ext>
              </a:extLst>
            </p:cNvPr>
            <p:cNvSpPr/>
            <p:nvPr/>
          </p:nvSpPr>
          <p:spPr>
            <a:xfrm>
              <a:off x="8968605" y="3474265"/>
              <a:ext cx="29402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나눔스퀘어라운드 ExtraBold" panose="020B0600000101010101" charset="-127"/>
                  <a:ea typeface="나눔스퀘어라운드 ExtraBold" panose="020B0600000101010101" charset="-127"/>
                </a:rPr>
                <a:t>Sigmoid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라운드 ExtraBold" panose="020B0600000101010101" charset="-127"/>
                  <a:ea typeface="나눔스퀘어라운드 ExtraBold" panose="020B0600000101010101" charset="-127"/>
                </a:rPr>
                <a:t>함수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5311EB-BDF4-4584-BBA5-552FA6A383C0}"/>
              </a:ext>
            </a:extLst>
          </p:cNvPr>
          <p:cNvSpPr/>
          <p:nvPr/>
        </p:nvSpPr>
        <p:spPr>
          <a:xfrm>
            <a:off x="8985210" y="6429438"/>
            <a:ext cx="3005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https://icim.nims.re.kr/post/easyMath/64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0C139C-063C-9106-E830-814779A5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E5A2FD-D855-5D58-9015-A41D00158CAF}"/>
              </a:ext>
            </a:extLst>
          </p:cNvPr>
          <p:cNvSpPr txBox="1"/>
          <p:nvPr/>
        </p:nvSpPr>
        <p:spPr>
          <a:xfrm>
            <a:off x="959004" y="260111"/>
            <a:ext cx="6015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모델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Logistic Regression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2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17219</TotalTime>
  <Words>344</Words>
  <Application>Microsoft Office PowerPoint</Application>
  <PresentationFormat>와이드스크린</PresentationFormat>
  <Paragraphs>90</Paragraphs>
  <Slides>12</Slides>
  <Notes>9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나눔스퀘어라운드 ExtraBold</vt:lpstr>
      <vt:lpstr>맑은 고딕</vt:lpstr>
      <vt:lpstr>Arial</vt:lpstr>
      <vt:lpstr>메이플스토리</vt:lpstr>
      <vt:lpstr>SB 어그로 Bold</vt:lpstr>
      <vt:lpstr>Office 테마</vt:lpstr>
      <vt:lpstr>Machine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JYW-XPS15</dc:creator>
  <cp:lastModifiedBy>smhrd</cp:lastModifiedBy>
  <cp:revision>1411</cp:revision>
  <cp:lastPrinted>2018-03-07T05:24:47Z</cp:lastPrinted>
  <dcterms:created xsi:type="dcterms:W3CDTF">2016-03-22T02:21:54Z</dcterms:created>
  <dcterms:modified xsi:type="dcterms:W3CDTF">2023-03-07T02:32:38Z</dcterms:modified>
</cp:coreProperties>
</file>